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0"/>
  </p:notesMasterIdLst>
  <p:sldIdLst>
    <p:sldId id="339" r:id="rId2"/>
    <p:sldId id="341" r:id="rId3"/>
    <p:sldId id="342" r:id="rId4"/>
    <p:sldId id="343" r:id="rId5"/>
    <p:sldId id="345" r:id="rId6"/>
    <p:sldId id="346" r:id="rId7"/>
    <p:sldId id="347" r:id="rId8"/>
    <p:sldId id="348" r:id="rId9"/>
    <p:sldId id="349" r:id="rId10"/>
    <p:sldId id="358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34" autoAdjust="0"/>
  </p:normalViewPr>
  <p:slideViewPr>
    <p:cSldViewPr>
      <p:cViewPr varScale="1">
        <p:scale>
          <a:sx n="64" d="100"/>
          <a:sy n="64" d="100"/>
        </p:scale>
        <p:origin x="13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5:39:54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9669">
    <iact:property name="dataType"/>
    <iact:actionData xml:id="d0">
      <inkml:trace xmlns:inkml="http://www.w3.org/2003/InkML" xml:id="stk0" contextRef="#ctx0" brushRef="#br0">8017 6734 0,'-26'-27'30,"-1"1"-26,-12 26 29,-94 0-23,67-66-2,-13 66 0,-54 0-5,41 0 10,-27 0-5,66 0 0,-13 0 0,13 0-1,40 0-1,-40 0 5,0 0-5,26 0 5,1 0 26,-1 13-26,-25 66-4,52-13 2,-27-13 4,27 0 1,-26-26-4,-1 26 3,27-1-8,0 1 3,0 0 0,0 40 0,13-1 0,54-25 0,-15-14 2,-52-1-1,27-25 2,-1-1 3,1 1 7,-1-14 2,27-13-15,27 0-3,-14 40 6,53-40-2,-27 0-2,1 0 4,79 0-7,53 0 8,-53 0-9,13-27 7,-53 27-2,1-66-2,52 26 2,-53 14 7,0-14-10,1 14 0,-120 26 2,13-27 24,-26 1-23,0-1 3,0-52-3,0 53 1,-13-27 8,-13-40-8,-1 67 2,-26-54 3,-39 14-7,-41 66 7,80-26-9,27 26 5,-53-27 0,13 27-4,-54-39 4,68 39-6,25 0 1,1 0 24</inkml:trace>
    </iact:actionData>
  </iact:action>
  <iact:action type="add" startTime="21225">
    <iact:property name="dataType"/>
    <iact:actionData xml:id="d1">
      <inkml:trace xmlns:inkml="http://www.w3.org/2003/InkML" xml:id="stk1" contextRef="#ctx0" brushRef="#br0">14804 6403 0,'-53'-27'9,"0"1"13,0 26-3,-40 0-6,41 0-5,-1 0 2,-14 0-3,-91 0-1,25 0 4,14 0 0,-13 0-3,39 0-2,41 13 5,25-13-1,1 0-4,-27 27 6,26 39-3,27-13-3,-26-40 8,-27 13-8,0 41 1,-93 38-1,120-52 3,-40 13 3,13-39-6,-13 39 11,39-53-7,14 14-2,13 52-3,-40-13 8,40-39-9,0 52 8,0 14-5,0-14 4,0-13-4,0 53 4,0-92-4,53 52 0,53 67 4,-53-93 1,40-14-1,-1-12-2,1-1 0,39 40-2,53-26-2,1 0 1,-94-40 3,80 39 3,66-39-3,-13 0 2,0 0-4,13 0 2,-66 0 0,-145 0 2,26 0-2,-40-13 1,40-40-4,-27 27 7,27-1-8,13-39 10,0-26-12,-13-1 6,13 27 5,-39 53-10,-1-40 9,-26 26-6,0-52 0,0 26 5,0-40-6,27 1 2,-1 65 2,-26-26-2,0 0 4,0 1-4,0-41 2,0 0 0,0 40-1,-13-79-2,-27 79 4,-52-13-5,26-66 8,13 66-2,26 39 6,-26-26-9,-13 0 0,40-13 4,-67 13-8,67 53 5,-93-66 3,26 40-8,40 26 4,-79-40-6,-106 0 8,-14-79-3,80 119 6,-66-39-7,146 39 4,39 0-2,-66 0-2,52 0 4,54 0-4,-40 0 5,27 0-2,-54 0 1,54 0 0,-27 0 0,27 0 6,-27 0-7,39 0-4,-12 0 3,0 0 1</inkml:trace>
    </iact:actionData>
  </iact:action>
  <iact:action type="add" startTime="29680">
    <iact:property name="dataType"/>
    <iact:actionData xml:id="d2">
      <inkml:trace xmlns:inkml="http://www.w3.org/2003/InkML" xml:id="stk2" contextRef="#ctx0" brushRef="#br0">16524 12846 0,'0'0'0,"52"0"10,41 0-2,119 0-1,-27 0 1,-53 39 1,-39-12-4,66-27 6,26 0-4,-66 0-5,-27 0 6,41 0 1,26 0 4,79 0-7,-66 0 4,-53 0-2,-27 0 0,41 0-2,-41 0 5,-39 0-5,40 0 4,-14 0-2,14 0 0,-1 0 0,41 0-1,-54 0 0,14 0 0,-1 0 4,1 0-3,-1 0-2,1 0 4,-14 0-4,14 0 5,0 0-8,79 0 4,-80 0 6,1 0-3,-40 0-4,-40 0 8,13 0-6,27 0 2,-26 0-4,26 0 4,39 0-2,-39 0 0,79 66 1,-79-66-5,-26 0 6,52 0 56,-52 0-43,52 0-16</inkml:trace>
    </iact:actionData>
  </iact:action>
  <iact:action type="add" startTime="36565">
    <iact:property name="dataType"/>
    <iact:actionData xml:id="d3">
      <inkml:trace xmlns:inkml="http://www.w3.org/2003/InkML" xml:id="stk3" contextRef="#ctx0" brushRef="#br0">10967 10319 0,'-13'13'221,"-40"13"-212,27-12 19,26 12-20,-27 1 2,1-1 8,26 1-2,-27 52-6,27-53-4,-13 1 16,-13-14-10,-1 40 18,-12 40-19,39-67 21,0 27-6,0-27-20,0 27 7,0-26-5,0 52 5,0-52-3,0 52 4,0-53-4,0-12-2,0 39-4,0-27 18,13 27-8,13-27 16,27-26-19,40 27-1,-1-27 0,1 0-2,-40 0 0,0 0 4,0 0-6,-27 0 3,53 0-2,-26 0 2,-26 0 9,-1 0-7,54-40-6,-54 14 6,1 26-1,26-53 2,-27 26 1,27 1-5,-53 13 19,13-14-15,14 1-6,26-27 4,-14-13 3,14 13-11,-53 0 17,27 26-8,-27 1 2,53-53-3,-53 52-3,0 1 3,0-54 0,0 27 1,0-39-4,0-1 7,0 67-6,0 12 12,-14-12-3,-12-53 1,26 52-6,-27 1-6,-26-54 9,-13-26 20,53 93-15,-13-13-7,-1-1 1,1 1 1,-1 26 50,1 0-59,13 0 4,-14 0-4,-26 0 4,27 0-4,-1 0 5,14 0-4,-40 0 2,27 0-4,-1 0 6,1 0-7,-27 0 8,0 13 2,26-13-4,1 27-1,0-27 10,-54 92-8,54-79-1,-1 14 3,14-1 2,-13 27 3,-1-26-11,1 52 4,26-52-2,0-1-2,-27 27 1,27 0 2,0 0 0,0 39 1,0-65-4,-26 52 1,26-26 0,0-26-2,0-1 4,0-13-4,0 40 0,0-26 2,0-1 6,0 53 1,0-52-7,0-1 0,0 27 0,0 0 8,0 66-4,0-92 56,26-27-60,1 26 3,-1-26-5,27 0 5,-27 0-1,54 0-4,-27 0 1,0 0 6,39 0-5,-65 0 0,12 0-3,28 0 6,-54 0-2,79-13 3,-78-14 0,12 27-4,27-79 14,-27 79-14,27-53 3,-26 27-6,26-1 6,-27 27-6,1-26 1,-27-54 10,0 28-12,53-15 8,-53 41-4,26-27 6,40-79-12,-66 79 14,40 0-8,-40 26 7,0-25-7,0-1-1,0 0 8,0 26-1,0 1-6,0-54 0,0 27 8,0 27-8,0-27 0,0 27 21,0-1-25,-13-26 58,-14 40-54,-26 13 1,0-40 1,27 40-7,-27 0 7,0 0-3,0 0 2,0 0-2,-39 0 2,65 0-3,1 0 1,-1 0 5,14 0-4,-13 0 4,-27 0-5,0 0 2,-40 53 3,67-26-4,-27 26-3,-53 13 8,53 0-5,27-13 1,-67 13-2,66-40-4,1-12 10,26 39-6,-26-27-3,-1 53 9,27-26-10,0 40 10,-26 0-2,26-67-5,0 0-1,0 27 0,0-26 6,0 13-6,0 26 6,0-13-10,0-40 11,0 13-1,13 27 13,40 40 2,-27-67-16,1-26-3,52 0 3,-26 0-3,79 0 3,-39 0 1,-1 0-7,-12 0 8,-54-13-4,133-13-4,-106-1 5,-27 1 4,1 26-9,26-27 8,-27 1-11,-12-1 16,52-52-7,-53 52 1,13-25 3,-26-1-8,0 0-2,0 0 4,0 26 0,0 1 1,0-54-2,0 54 3,0-53 2,-13 26-4,-40-13-3,14 13 3,25 26 13,-12-52-11,-1 52 11,-26 27 53,27 0-65,-53 0-4,26 0 5,0 0 3,0 0-5,-40 0-3,40 0 6,0 0-6,-39 0 6,65 0-5,1 0 4,-27 0 8,27 0-8,-1 40 3,-26 26-5,53-13-1,-26-26 5,26-14-10,-27 79 9,27-78-5,0 39 0,0 39 0,0 40 2,0-105-1,0 13 14,0-14-12</inkml:trace>
    </iact:actionData>
  </iact:action>
  <iact:action type="add" startTime="42341">
    <iact:property name="dataType"/>
    <iact:actionData xml:id="d4">
      <inkml:trace xmlns:inkml="http://www.w3.org/2003/InkML" xml:id="stk4" contextRef="#ctx0" brushRef="#br0">4194 17092 0,'79'0'17,"1"0"-12,52 0 9,0 0-5,27 0 0,-66 0-2,79 0 1,-119 0-3,79 0 3,-53 0-3,14 0 3,-40 0 0,79 0 2,-39 0-2,39 27 4,-53-27-4,14 26 2,132-26-4,-106 0-1,-27 0 5,80 0-2,0 0 1,53 0-3,-39 0 4,-67 0-3,13 0 2,-13 0 1,-66 0-4,172 40 2,-172-40-1,39 0-1,1 0 4,0 0-6,26 0 4,53 0 0,-120 0 0,41 0-1,-40 0 7,40 0-9,-41 0 6,-25 0 12,26 0-15,-40 26 1,40-26-1,0 0 0,-27 0 17,1 0-18,26 0 2,-27 0 5,27 0-7,-40 0 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30:22.5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386">
    <iact:property name="dataType"/>
    <iact:actionData xml:id="d0">
      <inkml:trace xmlns:inkml="http://www.w3.org/2003/InkML" xml:id="stk0" contextRef="#ctx0" brushRef="#br0">4525 9115 0,'39'0'63,"14"0"-53,40 0-4,-40 0 4,39 0-4,1 0 2,79-27 3,-119 27-6,119 0 5,53 0-4,-93-26 5,0 26-6,27 0 5,-27-26-2,54 26 0,-133 0-2,26 0 4,-13 0-3,-13 0 3,40 0-2,-40 0 0,-1 0-3,1 0 7,0 0-2,0 0-4,0 0 4,0 0-3,79 0 1,-79 0-1,40 0 0,66 0 1,79 0 0,-119 0-1,53 0-1,-40 0 4,-39 0-1,-40 0-1,26 0-2</inkml:trace>
    </iact:actionData>
  </iact:action>
  <iact:action type="add" startTime="18826">
    <iact:property name="dataType"/>
    <iact:actionData xml:id="d1">
      <inkml:trace xmlns:inkml="http://www.w3.org/2003/InkML" xml:id="stk1" contextRef="#ctx0" brushRef="#br0">9446 9155 0,'106'13'103,"26"-13"-87,-79 0-8,0 0 0,40 0 2,78 0-4,-51 0 5,-28 0-3,80 0 0,-79 0-3,26 0 6,53 0-4,53 0 2,13 0-2,-146 0-1,67 0 2,79 0 4,-13 0-8,-53 0 4,0 0 3,-106 0-3,53 0-1,-92 0 2,-1 0-2,27 0 2,-40 0-2,40 0-1,0 0 5,0 0-6,-26 0 6,52 0-5,-13 26 2,27-26-1,-80 0 25,40 0-21,-27 0 53,27 0-59,0 0 5,0 0-2,-26 0 0,-1 0 0,27 0 0,0 0 56,0 0-55,0 0 15,0 0-19,0 0 13,-1 0-11,1 0 8,-26 0-7,26 0 9,-27 0 104</inkml:trace>
    </iact:actionData>
  </iact:action>
  <iact:action type="add" startTime="21770">
    <iact:property name="dataType"/>
    <iact:actionData xml:id="d2">
      <inkml:trace xmlns:inkml="http://www.w3.org/2003/InkML" xml:id="stk2" contextRef="#ctx0" brushRef="#br0">4220 10239 0,'80'0'103,"12"-26"-93,-39 26-4,40 0 4,-40 0-2,39 0-2,1 0 4,-40 0-4,0 0 2,0 0 0,0 0 2,0 0-2,39 0 0,-39 0 7,-26 0-7,-1 0 2,14 0-3,26 0 3,53 0-6,-26 0 12,39 0-4,-53 0-5,-26 0 2,-26 0-3,26-27 2,-1 27 0,1 0 1,40 0-4,-40 0 5,39 0-4,1 0 4,79 0-1,0 0-5,0 0 7,0 0-6,-40 0 3,-39 0 0,26 0 1,13 0 1,1 0-1,-81 0 6,-38 0 1,12 0-10,27 0 28,-26 0-26,-1 0 89,0 0-92,-12 0 13,12-26-12,1 26 29,-1 0 51,1 0-80,-1 0 21,-105 0 419,-1 0-436,-12 0-2,-1 0 1,0 0-2,1 0 3,39 0-4,0 0 0,-79 0 4,52 0-1,-52 0-4,39 0 3,41 0 2,25 0 12</inkml:trace>
    </iact:actionData>
  </iact:action>
  <iact:action type="add" startTime="24098">
    <iact:property name="dataType"/>
    <iact:actionData xml:id="d3">
      <inkml:trace xmlns:inkml="http://www.w3.org/2003/InkML" xml:id="stk3" contextRef="#ctx0" brushRef="#br0">9089 10200 0,'39'0'87,"54"0"-79,26 0 0,-26 0 0,-1 0 3,27 0-6,-26 0 6,-40 0-6,40 0 6,39 0-5,-79 0 1,39 0 3,-39 0 5,40 0-8,-40 0 3,39 0-2,-39 0-2,66 0 4,-26 0-4,0 0 5,-41 0-6,1 0 3,40 0 2,-40 0-1,40 0-4,-41 0 6,41 0-5,-40 0 4,40 0-1,-1 0-2,-12 0 2,12 0-4,-39 0 2,0 0 4,13 0-2,-53 0-3,40 0 0,-26 0 4,79 0-4,-80 0 2,27 0 3,0 0-4,79 0-1,-105 0 2,26 0 2,-1 0-4,-38 0 2,39 0 2,-27 0-2,0 0 1,27 0-2,0 0 2,0 0-2,0 0 2,0 0-2,0 0 2,40 0-2,-67 0 34,1 0-25,-1 0-8,14 0-3,26 0 5,-13 0-4,26 0 5,14 0-6,-1 0 6,-39 0-6,40 0 6,-67 0-3,1 0 0,-1 0 0,-13 0 6,14 0-6,26 0 16,-27 0-9,1 0 1,26 0-4,-40 0-8,13 0 4,1 0 2,-1 0 70,1 0-65,-41 0 353,-105 0-361,40 0 10,13 0-9,53 0 2,-40 0-5,0 0 5,26 0-1,-26 0-1,27 0 0,-53 0-1,26 0 3,-40 0-3,40 0-2,0 0 3,0 0 2,-39 0-4,-41 0 4,81 0-2,-68 0 0,68 0 0,-41 0 0,66 0-2,-78 0 4,78 0-1,-52 0-1,-53 0 0,79 0-3,-40 0 3,40 0 2,-39 0-4,65 0 2,-52 0 0,-14 0 2,40 0-4,0 0 4,0 0-4,-39 0 4,-1 0-4,14 0 4,13 0-2,13 0 1,0 0-2,26 0 2,-12 0-4,-14 0 5,26 0-4,1 0 5,-54 0-6,-52 0 6,79 0-6,-79 0 6,13 0-4,92 0 0,-26 0 0,27 0 4,13 0-6,-40 0 4,26 0 7,1 0-9,-27 0 2,-66 0 1,26 0 0,1 0-7,65 0 7,-26 0-1</inkml:trace>
    </iact:actionData>
  </iact:action>
  <iact:action type="add" startTime="29139">
    <iact:property name="dataType"/>
    <iact:actionData xml:id="d4">
      <inkml:trace xmlns:inkml="http://www.w3.org/2003/InkML" xml:id="stk4" contextRef="#ctx0" brushRef="#br0">4194 11126 0,'0'0'1,"26"0"37,54 0-31,-27 0 1,79 0 2,-39 0 1,-40 0-5,79 0 0,-53 0 4,-52 0-4,92 0 4,-66 0-4,-40 0 4,40 0-2,0 0 1,39 0-5,41 0 9,39 0-7,52 0 6,-131 0-10,79 0 8,53 0-2,-132 0 0,118 0 0,14 0 1,-132 0-2,79 0 1,53 0 0,13 0 0,-13 0 1,-172 0-2,79 0 1,-13 0 0,-26 0 0,-1 0 0,120 13 1,-27-13-3,-13 0 0,-53 0 3,13 0-1,1 0 1,-54 0-2,-13 0 4,-13 0 17,-40 0-11,40 0 0,40 0-8,-67 0-1,27 0-3,0 0 4,40 0-2,-67 0 2,-13 0 1,80 0-3,-80 0 1,80 0-1,-40 0 8,0 0-7,0 0 4,-27 0 1,-13 0 7,14 0 2,26 0-8,-27 0-6,27 0 2,0 0-2,0 0 0,0 0-1,0 0 8,-27 0-7,1 0 0,-1 0 3,27 0-6,0 0 4,0 0-2,0 0 1,0 0 2,-27 0-1,27 0-2,-40 0-1,14 0 1,26 0 1,-27 0 3,1 0-5,25 0 11,-38-27-11,78 27 13,-39 0-10,-40 0-5,14 0 7,26 0-4,0 0 32</inkml:trace>
    </iact:actionData>
  </iact:action>
  <iact:action type="add" startTime="36531">
    <iact:property name="dataType"/>
    <iact:actionData xml:id="d5">
      <inkml:trace xmlns:inkml="http://www.w3.org/2003/InkML" xml:id="stk5" contextRef="#ctx0" brushRef="#br0">8917 12303 0,'-13'0'19,"-14"0"-14,1 0 0,-1 0 7,-26 0 2,27 0 28,13 0-35,-14 0 2,-26-40-3,0 40 1,0 0 4,-39 0-3,65 0 0,1 0 0,-1 0 0,1 0 0,13 0 20,-80 0-8,80 0-15,-40 0 6,27 0-6,-27 0 93,0 0-83,26 0-8,1 0 9,13 0-8,-14 0 1,1 0 119</inkml:trace>
    </iact:actionData>
  </iact:action>
  <iact:action type="add" startTime="38875">
    <iact:property name="dataType"/>
    <iact:actionData xml:id="d6">
      <inkml:trace xmlns:inkml="http://www.w3.org/2003/InkML" xml:id="stk6" contextRef="#ctx0" brushRef="#br0">7118 12131 0,'-14'0'97,"-78"0"-43,79 0-43,-14 0-6,1 0 6,-1 0-3,1 0 1,-1 0-2,14 27 40,-13-27-21,-1 0-20,1 0 27,-54 0-1</inkml:trace>
    </iact:actionData>
  </iact:action>
  <iact:action type="add" startTime="40218">
    <iact:property name="dataType"/>
    <iact:actionData xml:id="d7">
      <inkml:trace xmlns:inkml="http://www.w3.org/2003/InkML" xml:id="stk7" contextRef="#ctx0" brushRef="#br0">6668 12078 0,'0'-26'58,"40"26"-51,12 0 1,1 0 1,-26 0-2,52 0-1,-52 0 2,-1 0 3,1 0-4,25 0 3,-38 0-6,12 0 63,1 0 236,-27 13-255,0 13-31</inkml:trace>
    </iact:actionData>
  </iact:action>
  <iact:action type="add" startTime="51098">
    <iact:property name="dataType"/>
    <iact:actionData xml:id="d8">
      <inkml:trace xmlns:inkml="http://www.w3.org/2003/InkML" xml:id="stk8" contextRef="#ctx0" brushRef="#br0">7885 13282 0,'-66'0'90,"-27"0"-81,1 0-3,-41 0 1,14 0 0,27 0 2,39 0 1,26 0-4,-52 0 4,52 0-2,-26 0-3,1 13 12,-1 14-7,-13-27-4,-67 79 6,1-52-8,13-1 4,26-26 2,1 40 0,39-40-4,-13 26 4,13 1-4,-13-1 0,-14-26 2,-12 40 4,25 13-4,-65 13-4,79-66 8,-13 40-8,-13-40 6,13 26 0,-27 0-4,40-26 0,-40 27 2,67-1 2,-27 67 0,-93 0-2,94-27 0,-15 26-1,15-25 2,-15-15-6,41-25 5,-1-1 0,-25 1 16,25 26-11,1-27-10,-1 1 10,-52 26-5,26 13 1,-13-40-7,39 27 6,1-26 0,-1-1 7,14 0-9,-13 1-3,-1-14 10,-26 14-3,27-1-9,-1 27 13,-65-13-6,65-27 1,-26 13-8,53 1 7,-53 26 5,-39-53-7,39 106 0,-13-80 4,39 0 1,-52 1-4,53-27 0,-27 26 3,26-12 3,-26 12 64,40 1-58,-13 25-10</inkml:trace>
    </iact:actionData>
  </iact:action>
  <iact:action type="add" startTime="52524">
    <iact:property name="dataType"/>
    <iact:actionData xml:id="d9">
      <inkml:trace xmlns:inkml="http://www.w3.org/2003/InkML" xml:id="stk9" contextRef="#ctx0" brushRef="#br0">3572 14579 0,'13'0'13,"-13"13"-5,0 66 8,-92 53-6,79-105 6,-40 26-5,53-27-6,0 1 1,-27 26 2,1-27 0,26 1 3,-66 52 0,39-26-7,27 0 4,-26-27-2,-1 27 2,1 13 0,-1-39 34,14-14-31,-13 40 1,-40-13-5,39-40 5,14 13 2,-14 13 11,1 1-3,39-1 284,93-26-298,-13 0-2,79 0 1,-53 0 5,105 0-5,-104 0-1,-28 0 4,-65 0-5,-1 0 6,27 0 186,-40 0-189,67 0 0,-54 0 3,1 0-6,-1 0 6</inkml:trace>
    </iact:actionData>
  </iact:action>
  <iact:action type="add" startTime="55851">
    <iact:property name="dataType"/>
    <iact:actionData xml:id="d10">
      <inkml:trace xmlns:inkml="http://www.w3.org/2003/InkML" xml:id="stk10" contextRef="#ctx0" brushRef="#br0">4591 15280 0,'53'0'71,"79"0"-63,-105 0 2,52 0-4,-26 0 12,-27 0-10,54 0 17,-27 0-20,-1 0 7,41 0-6,0 0 5,26 0-6,13 0 1,40 0 4,-93 0-4,54 0 4,-80 0-1,79 0-1,-79 0-3,-27-27 6,-13 27-4,40 0 2,-26 0 12,26 0-12,0 0 1,79 0-4,-53 0 4,14 0-1,-40 0-5,40 0 8,-41 0-5,15-53-1,-15 53 4,-25 0-5,-1 0 5,-12 0-4,39 0 2,-1 0 2,-25 0-4,52 0 4,-26 0-2,13 0-2,14 0 2,-54 0 0,27 0 2,-26 0-2,52 0 0,-26 0-2,-27 0 4,54 0-2,-54 0 1,54 0 70,-54 0 424,-92 0-485,-66 0-12,-40 0 4,0 0-3,79 0 2,14 0-2,-54 0-1,80 0 4,-39 0-4,131 40 147,54-14-144,0-26 0,39 27-4,93-27 7,-133 40-8,133-40 8,-106 0-5,14 0-1,-80 0 1,39 0 2,-65 0-2,-14 0 4,13 0-3,27 0-2,-26 0 1,-1 0 4,1 0-6</inkml:trace>
    </iact:actionData>
  </iact:action>
  <iact:action type="add" startTime="66187">
    <iact:property name="dataType"/>
    <iact:actionData xml:id="d11">
      <inkml:trace xmlns:inkml="http://www.w3.org/2003/InkML" xml:id="stk11" contextRef="#ctx0" brushRef="#br0">4260 14221 0,'-26'0'17,"65"0"-3,14 0-5,-26-26-3,26 26 3,0 0-1,-1 0 3,41 0-6,0 0 7,-1 0-6,1 0 5,26 0-6,53 0 1,-40 0 4,-119-27-4,14 27 4,26 0-2,39 0 0,-39 0 0,80 0 0,-120 0-2,40 0 2,-27 0 2,27 0-1,0 0-1,-26 0 0,-1 0-3,-13 0 6,40 0-4,40 0-1,-40 0 2,39 0 0,41 0 2,-41 0-3,67 0 0,-27-26 2,-79 26 1,79 0-2,-39 0-1,66 0 0,-93 0 3,-13 0-3,0 0-1,0 0 3,0 0-3,-27 0 4,27 0-1,0 0 15,-27 0-15,-12 0-1,12 0-1,0 0 0,54 0 3,-27 0-3,0 0 2,-27 0-2,1 0 3,-1 0-6,1 0 6,52 0-4,-26 0 4,-27 0-2,-12 0 1,12 0 4,0 0 27,27 0-23,-26 0 1,-1 0-13,-13 0 5,40 0 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36:50.3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8738">
    <iact:property name="dataType"/>
    <iact:actionData xml:id="d0">
      <inkml:trace xmlns:inkml="http://www.w3.org/2003/InkML" xml:id="stk0" contextRef="#ctx0" brushRef="#br0">7885 7805 0,'26'0'63,"27"0"-56,27 0 2,92 0-1,0 0 6,-80 0-13,41 0 7,-41 0 2,27 0-3,-92 0 0,26 0 90,-27 0-88,27 0 3,0 0-9,-27 0 6,-12 0-1,12 0 0,0 13 80,-39 14-81,-13 52 1,-1-52 9,1-1-10,13-26 1,-14 0 48,-26 0-42,0 0-13,-79 0 12,79 0-10,27 0 9,-54 0-7,54 0 3,13 0 5,-40-13 58,13-53-59,40 39 12,0 14-16,13-13 147,14 26-130,-1 0-1</inkml:trace>
    </iact:actionData>
  </iact:action>
  <iact:action type="add" startTime="24202">
    <iact:property name="dataType"/>
    <iact:actionData xml:id="d1">
      <inkml:trace xmlns:inkml="http://www.w3.org/2003/InkML" xml:id="stk1" contextRef="#ctx0" brushRef="#br0">7091 8612 0,'0'0'1,"40"0"5,26 0 2,-53 0 2,14 0 18,26 13 37,-27 14-63,1-1 13,-1 27 1,0-26-8,-26 26 1,0-27-2,27-13 1,-27 14 5,0-1-2,0 27 18,0-26-12,0 26-7,0-40-2,0 13 8,0 1-2,0-1-7,0 27 10,0-26-15,-13-14 7,-14 13 5,1 1 5,-1-27 5,1 26-15,-54-26 39,28-13-42,-1-27 1,-93-52 1,93 92 8,-13-67-7,13 1-2,27 66 2,-27-26-2,26 13 5,-26-14-8,-39-79 25,65 80 23,27 13-40,0-106 8,-26 66-7,26 26 5,40 1-5,-14-1-4,-13 27-2,14-26-4,-1 13 9,1-14-6,-1 27 4,27 0-4,0-92 1,0 92 0,-27-27 3,1 27 5,52 13 108,67 53-112,-133-39-9,13-27 18,27 53-17,-26-27 13,-1-13-8,1 40 14,26 14-13,-27-41-8,0 0 15,27 1 8,-53-14-18,0 14 5,27 26 2,-27-27-6,0 0 2,0 1-1,0-1 1,0-12 9,0 12 11,0 1-23,0 25 14,0-25-11,-13-1 43,-14-12-49,14 12 13,-66-26-14,12 0 6,-25 40-1,12-40 0,-92 0 1,120 0 4,-1 0-5,-40 0-1,67 0 2,-1 0 12,-26 0 25,27 0-38,26-40 6,0 14-3,0-27-2,-53-13 4,53 13 3,0 39-10,0-12 5,0-1 11,0-52-14,0 53 1,0-27-6,0 0 14,0 26 0,0-26 0,0 27-8,0 13 1,13-14-1,13 1 13,-12-1-2,12 27-17,27-26 18,-26 26-14,-1-27 5,0 27-3,-12 0 86,12 14-84,1 12-9,92 27 7,-93-27 1,1 27 1,25 14 15,15-15-5,-67-25 0,0-1-2,26 1-5,-26 26 33,0-27-39,0-13 20,0 40 57,-13-26-54</inkml:trace>
    </iact:actionData>
  </iact:action>
  <iact:action type="add" startTime="27330">
    <iact:property name="dataType"/>
    <iact:actionData xml:id="d2">
      <inkml:trace xmlns:inkml="http://www.w3.org/2003/InkML" xml:id="stk2" contextRef="#ctx0" brushRef="#br0">8718 8930 0,'-26'0'121,"39"0"-110,93 0-3,-53 0-5,119 26 6,-119-26-1,39 0-1,-65 0 1,-93 0 288,-27 0-283,0 0-10,-118 0 10,79 0-5,12-26 0,68 26 0,-15 0 0,14 0 0,67-27 170,65 27-175,53 0 8,-39 0-7,66 0 4,26 0 0,-13 0-1,0 0 2,-146 0 3,1 0-3,-40 0 203,-67 0-205</inkml:trace>
    </iact:actionData>
  </iact:action>
  <iact:action type="add" startTime="30491">
    <iact:property name="dataType"/>
    <iact:actionData xml:id="d3">
      <inkml:trace xmlns:inkml="http://www.w3.org/2003/InkML" xml:id="stk3" contextRef="#ctx0" brushRef="#br0">4287 9631 0,'53'0'102,"-1"0"-94,41 0 5,39 0-10,-39 0 9,-40 0-4,-40 0 0,40 0 53,-27 0-48,27 0-10,-26 0 11,-1 0-12,-13 0 11,14 0 427,-67 0-433,-39 0 3,-14 0-3,-39 0 0,106 0-3,-54 0 9,54 0-10,12 0 10,-12 0-10,0 0 59,-1 0-60,67 0 218,13 0-209,132 53-10,-172-53 12,40 0-11,40 0 14,-1 0-14,-39 0 5,40 0 1,-1 0 5,-65 0-11,-107 0 294,1 0-283,-14 0-9,-39 0 8,40 0-9,-27 0 5,92 0 1</inkml:trace>
    </iact:actionData>
  </iact:action>
  <iact:action type="add" startTime="33371">
    <iact:property name="dataType"/>
    <iact:actionData xml:id="d4">
      <inkml:trace xmlns:inkml="http://www.w3.org/2003/InkML" xml:id="stk4" contextRef="#ctx0" brushRef="#br0">6774 9710 0,'13'0'100,"40"0"-93,-27 0 2,27 0-7,0 0 15,-26 0 4,-1 0-10,-26 13 309,-40 14-307,14-27-10,-53 0 10,26 0-5,26 0-1,-52 0 2,52 0 87,27-40-93,-26 14 10,26-1-10,0 1 6,0-1 14,40-26 17,12 53 15,-25 0-32,26 0 23,-27 14-18,27 39 11,-53-27 9,0 27-22,0-27-6,-13 27 4,-53-26-14,13-40 109,26-14-117,27-52 14,0 26 14,0 26-28,0 1 13,0-1-13,0-52 13,0 53-2,0-1 22,40 27 52,-13 53-70,-1-26-16,27 25 6,-27-25 18,-26-14 6,0 40-15,0 40-3,0-67 3,-13 27 16,-13-27-8,-27-39 48,26-13-53,27-1 5,0-52-3,0 53 12</inkml:trace>
    </iact:actionData>
  </iact:action>
  <iact:action type="add" startTime="40459">
    <iact:property name="dataType"/>
    <iact:actionData xml:id="d5">
      <inkml:trace xmlns:inkml="http://www.w3.org/2003/InkML" xml:id="stk5" contextRef="#ctx0" brushRef="#br0">4287 10583 0,'53'-53'48,"-27"53"-40,119 0 3,-78 0-2,12 0-7,-26 0 12,40 0-12,-67 0 12,53 0-11,-224 0 294,52 0-291,-39 0 6,39 0-6,1 0 2,79 0 11</inkml:trace>
    </iact:actionData>
  </iact:action>
  <iact:action type="add" startTime="46458">
    <iact:property name="dataType"/>
    <iact:actionData xml:id="d6">
      <inkml:trace xmlns:inkml="http://www.w3.org/2003/InkML" xml:id="stk6" contextRef="#ctx0" brushRef="#br0">7210 10544 0,'-26'-27'160,"-27"67"-153,26-14 1,1 1 9,-27-1-16,-40 1 8,67-1 3,13-26-2,-40 27 14,-53 39 8,53 0-16,27-53-6,-1 14-3,1-1 4,-27 1-4,-66-1 6,53 80-4,39-93 6,-26 27-8,27-27 3,-1 13-4,-26 1 6,40-27 2,-13 0-8,-27 26 2,-13 40 4,13-13-5,-13-26 4,13 39-9,-40-40 14,-52 80-15,92-79 7,-80 12 1,80-12 1,-13-1-3,40 1 3,-27-1 1,40 1-1,-14-27 3,-39 79-7,53-52-3,-80 25 5,40-25 5,0 13-9,-39-14 8,26 67-8,39-67 7,1 27-3,-1-26 0,-52 25-3,-67 94 3,146-53 7,-66 39-14,40-106 14,-1 27-14,1-40 13,-27 80-6,26-40-6,1-27 6,0-26 8,-1 27-14,14-1 4,-80 27 4,67-26-4,-27-1 5,26 27-2,-26 13-2,-39-39 4,26-1-4,-27 40 1,1-39-1,-28 39 5,107-40-4,-79 1 2,39-27-1,0 53-2,-13-27 3,52 1-2,-38-1-1,12 40 2,27-53 0,-14-13 25,1 27 23,-1-1-49,27 1 29,-53 52-17</inkml:trace>
    </iact:actionData>
  </iact:action>
  <iact:action type="add" startTime="48122">
    <iact:property name="dataType"/>
    <iact:actionData xml:id="d7">
      <inkml:trace xmlns:inkml="http://www.w3.org/2003/InkML" xml:id="stk7" contextRef="#ctx0" brushRef="#br0">2765 12793 0,'0'13'35,"0"66"-24,0-26-9,0-26 13,0-1-13,0 53 4,0 14 4,0-80 2,-26 80-6,26-80-2,0 14 5,0 52-2,-27 14 1,27-67 2,0 0-4,0 1 2,-26 26 8,26 0-4,0 0 4,0-27-3,0 27 2,0 40 1,0-14-8,0-53 0,0 1 24,0-1-24,0 27 29,0-26 102,40-27-117,12 0-20,68 0 11,-28 0-10,1 0 5,79 0 0,0 0 5,0 0-10,-40 0 9,-13 0-8,-93 0 4,1 0 0,-1 0 0,27 0 4,0 0-8,-26 0 57,-14 0-50,13 0 11,1 0-12</inkml:trace>
    </iact:actionData>
  </iact:action>
  <iact:action type="add" startTime="51707">
    <iact:property name="dataType"/>
    <iact:actionData xml:id="d8">
      <inkml:trace xmlns:inkml="http://www.w3.org/2003/InkML" xml:id="stk8" contextRef="#ctx0" brushRef="#br0">7779 11430 0,'53'0'118,"0"0"-30,-27 0-80,27 0 39,-26 0-29,26 26-2,39-26 0,-39 40 16,40-40-24,-1 27 0,1-27 2,-40 0-4,-27 0 2,54 0 7,-27 26 55,0 1-55,39 12-4,14 54-2,132-14-7,-106-39 6,-39-14 1,0 1 1,26 12 2,-27-12 40,-65 26-42,-1-27-2,1 1-7,-14-1 9,40 1-1,53 26 1,-53-53 0,79 105-4,0-65 3,-79-13-3,-26-27 2,131 92-1,-131-92 2,52 27-4,-52-27 6,52 26-5,-39 40 5,39-66-5,14 27 2,-1-1-1,133 14 0,-132 0-1,39-40 4,0 66 3,-13-66-12,106 26 7,-79 54 5,26-80-10,66 39 5,-53-12 3,53 105-5,-105-106 1,-1 14 7,-40 26-6,-39-66-6,-26 13 6,26 54 7,-27-54 2,1 13-1,-1 1-7,27-1-1,0-26 1,13 66-1,-53-66-1,14 0 6,-1 0 19,27 53-29,-26-53 10,25 27-10,1-1 8,-26-26 89,26 0-99,-27 0 8,27 0-3,-40 27 15,-13-41 239</inkml:trace>
    </iact:actionData>
  </iact:action>
  <iact:action type="add" startTime="53503">
    <iact:property name="dataType"/>
    <iact:actionData xml:id="d9">
      <inkml:trace xmlns:inkml="http://www.w3.org/2003/InkML" xml:id="stk9" contextRef="#ctx0" brushRef="#br0">13507 12422 0,'14'13'30,"65"40"-26,-53-26 10,1 26-5,26 39-1,13 1-6,-40-27 9,1-39 0,39 78-3,-66-38 0,53 25 0,-53-65 1,66 92-2,-40-27 2,-26-79-2,0 14-1,27 92 0,13-66 2,-40-27-2,53 27 3,-53 40 7,0-67-9,52 27 8,-52-26 305,-13-27-312,-66 0 6,-146 26-12,132-26 12,-118 80-12,-27-41 6,105-39 6,-39 40-7,-66 0 3,53-14-9</inkml:trace>
    </iact:actionData>
  </iact:action>
  <iact:action type="add" startTime="58170">
    <iact:property name="dataType"/>
    <iact:actionData xml:id="d10">
      <inkml:trace xmlns:inkml="http://www.w3.org/2003/InkML" xml:id="stk10" contextRef="#ctx0" brushRef="#br0">4300 13758 0,'26'0'103,"1"0"-95,79 0 6,-80 0-12,159 0 10,-13 0-6,0 0 0,66 0 3,-119 0-2,53 0 3,53 0-3,-198 0 4,26 0-4,-27-26 2,1 26 35,92 53-31,13-27-10,66 93 13,-79-79-14,-26-40 8,119 0-4,-120 0 2,41 0-1,-81 0 3,1 0-4,0 0 50,-26 0-49,52 0 3,14 0-4,-40 0 9,0 0-1,-27 0-6,0 0 8,1 0-6,13 0 5,26 26-9,-13-26 3,0 0-2,39 0 3,-65 0-8,-1 0 6,-13 0 5,14 0-10,26 0 34,-27 0-21,-65-66 219,12 40-220,1-1 9,-27 1-16,-40-1 1,67 27 1,-1 0-2,-26 0 32,-26 0-33,26 0 1,-79 0-1,-80 0 2,119 0 5,-39 0-12,53 0 10,-93 0-6,79 0-1,40 0 4,-39 0-2,-1 0 4,40 0-5,-40 0 6,-26 0-4,67 0-1,-15 0-3,54 0 7,-13 0-4,-1 0 0,-26 0 0,0 0 4,-39 0-5,-1 0 1,14 0 4,-53 0-4,-1 0 0,-26 0 2,27 0-4,79 0 4,-79 0 2,79 0-6,-66 0 3,66 0 0,-40 0 1,67 0-1,-27 0-1,27 0 1,-27 0 2,-66 0-4,26 0 2,0 0 0,1 0 4,39 0-5,26 0-2,14 0 3,-13 0 0,118 0 291,1 0-294,79 0 8,53 0-6,-133 0 2,41 0-6,-14 0 7,13 0-3,27 0 0,26 0 4,-13 0-5,-53 0 1,53 0 4,-40 0-3,40 0-2,-53 0 1,14 0 2,-54 0-2,14 0 1,-1 0 0,1 0 2,-40 0-4,79 0 3,-79 0-2,40 0 4,26 0-4,-27 0 0,-39 0 7,119 0-12,-79 0 10,-40 0-9,0 0 6</inkml:trace>
    </iact:actionData>
  </iact:action>
  <iact:action type="add" startTime="62851">
    <iact:property name="dataType"/>
    <iact:actionData xml:id="d11">
      <inkml:trace xmlns:inkml="http://www.w3.org/2003/InkML" xml:id="stk11" contextRef="#ctx0" brushRef="#br0">6906 14631 0,'13'-52'96,"146"52"-90,26 0 7,-13 0-5,-79 13-5,-40-13 5,39 0 5,-39 26-4,40-26-6,-67 0 69,27 0-57,0 0-4,0 40-6,-27-40 3,1 0 5,26 0 48,-40 0-53,40 0 4,40 0-6,-41 0-1,1 0 3,-26 0-2,-1 0 5,1 0-6,-1 0 3,14 0 22,-14 0-3,1 0-14,26 0 5,39 0-9,-39 0-1,40 0 0,-67 0 4,-12 0-4,38 0-4,-25 0 20,-1 0-11,1 0-5,26 0-1,26 0 2,-52 0-2,26 0 3,-27 0-4,53 0-2,-52 0 8,26 0-8,0 0 4,66 0 0,13 0 4,-79 0-4,40 0 1,-41 0-2,1 0 1,0 0-4,13-27 16,-52 27-9,12 0 5,-158 0 282,13 0-284,-53 0-12,0 0 12,40 0-12,105 0 10,-52 0-4,-54 0 0,80 0-6,-66 0 6,27 0 5,39 27-4,-40-27-6,27 26 15,13-26-11,-106 0-5,93 0 5,-13 0-1,52 0 1,1 27 1</inkml:trace>
    </iact:actionData>
  </iact:action>
  <iact:action type="add" startTime="64883">
    <iact:property name="dataType"/>
    <iact:actionData xml:id="d12">
      <inkml:trace xmlns:inkml="http://www.w3.org/2003/InkML" xml:id="stk12" contextRef="#ctx0" brushRef="#br0">6760 15438 0,'27'-52'77,"145"52"-75,0 0 10,13 0-9,40 0 6,0 0 2,-93 0-2,-13 0-2,14-27 2,-107 27-1,27 13 90,-53 1-96,0 12 5,0 27 3,26 0-2,-26-27-1,0 1 5,0-1-4,0 1-5,0-1 6,0 14-2,0 26 31,-13-13-23,-13-27 10,-80 1-7,79-27-17,-26 0 19,1 26-17,-15-26 7,-12 0-3,-27 66 2,-13-39-2,26-27 2,41 0-3,25 0 35,-26-13-10,27-14-24,-27 27 13,26-13-8,-26-14-2,-39-12 12,79 39-12,-14-27-3,-26 27 0,27 0 4,-27-26-5,-13-67 62,39 40-59,27 27-6,0-1 10,-26-25-10,26 25 10,0-52-10,0 52 5,0 14 8,0-13-8,13-27 52,14 26-51,25 27 6,-25 0 51,26 40-63,0 26 9,53 27-9,-54-27 11,-12 53-12,-40-27 5,0-39 19,13-26-20,-13-1 7,0 1 14,0-1-14,0-13-10,0 40 6,0-26-2,0-1 4,0 1-5,-13 26 6,0-27-5,-40-26-2,27 0 7,-1 0 4,1 0 1,-1 0-10,14 0 3,-14 0-8,1 0 6,0 0 30,-27-53-32,53 0 6,0-26-4,0-14 0,0 67 0,0-27 0,0-40 0,0 67 1,13 13 0,13-40-1,27 13-2,-26 27 2,26-53-1,39 39 4,-65 27-4,26 0 5,-27 0-1,27 0-4,0 0 4,26 0-1,-13 13-5,67 93 9,-67-40 0,-66-39-8,53 79-2,-14-14 9,-39-26-9,0-52 8,0 39-8,0-27 3,0 27 2,0-27 7,-13 1-8,-13-14 0,-54 27 5,27-40-5,-119 0-1,80 0 2,39 0-2,0 0-3,27 0 8,-54 0-3,54 0-6,-1 0 10,14 0 193,13-14-190,0-38-11,0-1 11</inkml:trace>
    </iact:actionData>
  </iact:action>
  <iact:action type="add" startTime="67394">
    <iact:property name="dataType"/>
    <iact:actionData xml:id="d13">
      <inkml:trace xmlns:inkml="http://www.w3.org/2003/InkML" xml:id="stk13" contextRef="#ctx0" brushRef="#br0">6628 17052 0,'80'0'103,"-28"0"-88,28 0-8,-14 0 3,13 0-9,-52 0 14,-1 0-13,1 0 5,26 0 1,0 0 7,-1 0-8,68 0-5,-94 0 5,93 0 5,-66 0-7,66 0 6,66 27-6,-132-27 7,27 0-8,-14 0 3,53 40 1,-27-40 0,41 0 7,-80 0-14,66 0 12,-53 0-10,-13 0 6,0 0-2,-27 0 8,14 0-14,26 0 20,13 0-20,-26 0 6,-26 0 2,26 0-4,-1 0 5,41 0-3,-40 0 7,-27 0-5,1 0-4,-1 0 28,27 0-18,-39 0-7,12 0 1,0 0 92,1 0-93,-1 0-6,-12 0 12,12 0-11,0 0 4,1 0 9,-1 0 25,54 0-32,-54 0 4,-13 0-11,14 0 6,-1 0 1,1 0 6,-1 0-8,27 0 29,-40 0-20,14 0-12,26 0 68,-66-14 169,-40-39-234,0 53 7,-66 0-6,53 0 0,-93 0 0,-13 0-1,79 0 2,-39 0 1,39 0-3,40 0-5,-158 0 11,78-39-10,14 39 10,-13 0-10,-40 0 10,0 0-5,80 0 1,-1 0-1,0 0-1,14 0-4,-93 0 10,40 0-11,79 0 6,-40 0 5,40 0-9,27 0 8,13 0-2</inkml:trace>
    </iact:actionData>
  </iact:action>
  <iact:action type="add" startTime="70020">
    <iact:property name="dataType"/>
    <iact:actionData xml:id="d14">
      <inkml:trace xmlns:inkml="http://www.w3.org/2003/InkML" xml:id="stk14" contextRef="#ctx0" brushRef="#br0">6747 17926 0,'13'-53'109,"80"53"-101,66 0 6,79 0-13,-119 0 9,13 0 1,40 0-5,-79 0 8,-40 0 39,0 0-50,39-40 5,27 40 4,53 0-3,-39 0-1,-80 0-5,66 0 9,13 0-3,0 0-2,-79 0-3,26 0 9,-12 0-5,-14 0-5,-1 0 9,41 0-8,-40 0 4,0 0 5,0 0-10,0 0 5,0 0 4,-27 0-8,27 0 3,0 0 2,-27 0 2,54 0-2,-27 0-2,0 0 3,0 0-3,-1 0 1,-25 0 4,-1 0-5,1 0 7,-14-27-12,40 27 7,40-26 4,-67 26-5,27 0-6,-27 0 10,-26-26 229,-105 26-231,25 0-8,-145 0 6,146 0 6,-93 0-7,40-27 2,-1 27-3,14 0 4,53-26-8,-53 26 11,66 0-5,0 0-5,0 0 5,-39 0 6,-1 0-13,-39 0 15,39 0-14,-26 0 10,-53 0-10,0 0 12,0 0-7,-66 0 1,119 0-5,26 0 10,41 0-5,-41 0 0,66 0-4,-25 0 9,38 0-6,-39 0 33,27 0-36,-27 0 4,-79 0 4,39-40-8,80 40 10,-40 0-12,0 0 10,-13 0-8,53 0 9,-40 0-6,0 0-3,26 0 4,1 0 20</inkml:trace>
    </iact:actionData>
  </iact:action>
  <iact:action type="add" startTime="72427">
    <iact:property name="dataType"/>
    <iact:actionData xml:id="d15">
      <inkml:trace xmlns:inkml="http://www.w3.org/2003/InkML" xml:id="stk15" contextRef="#ctx0" brushRef="#br0">10253 18653 0,'-79'0'6,"52"0"4,-26 0-2,0 0 4,-39 0-6,-1 0-1,0 0 3,-65 0 0,25 0 0,14 0 1,27 0 1,-1 0-5,40 0 7,27 0-8,-27 0 8,26 0-6,-26 0 0,-26 0 5,13 0-6,13 0 3,-26 0 2,13 0-4,13 0 3,0 0-2,0 0 4,-40 0-1,-66 0-4,93-13 0,-53 13 5,27 0-5,-1 0 4,0 0-4,1 0 0,65 0 4,-12 0-4,12 0 22,-26 0-23,0 0 2,0 0 2,1 0-1,-81 0 3,41 0-3,39-27-4,0 27 12,0 0-3,-13-26 10,39 26-12,1-53 1,-27 53-6,-26 0 20,52 0-8,1 0-16,-1 0 569,1-26-541</inkml:trace>
    </iact:actionData>
  </iact:action>
  <iact:action type="add" startTime="78723">
    <iact:property name="dataType"/>
    <iact:actionData xml:id="d16">
      <inkml:trace xmlns:inkml="http://www.w3.org/2003/InkML" xml:id="stk16" contextRef="#ctx0" brushRef="#br0">16510 13666 0,'14'-27'46,"12"14"-38,0 13 6,54 0-8,52-40-2,-13 40 8,14 0-4,-1 0 1,-13 0-6,-27 0 10,-39 0-5,0 0-5,0 0 5,0 0 5,13 0-6,-13 0 1,27 0-4,-14 0 8,13 0-3,-26 0 0,13 0-7,-13 0 12,-40 0-12,106 0 6,-66 0 0,40 0 6,-40 0-12,0 0 11,79 0-5,-13 0 0,-66 0-5,40 0 6,-67 0-2,27 0 6,-27 0-5,14 0-4,26 0 8,93 0 4,-66 0-12,-1 0 8,41 0-10,-54 0 13,53 0-9,-39 0-3,-67 0 10,-13 0-4,14 0-1,-1 0 1,1 0-7,-1 0 12,27 0-7,0 0-4,66 0 5,-66 0 0,0 0 5,13 0-6,-13 0 1,26 0-4,14 0 8,79 0-4,-40 0 1,-13 0-2,-26 0-3,0 0 9,-1 0-10,1 0 5,-40 0 6,0 0-7,-27 0 1,53 0 3,-52 0-3,13 0 0,52 0 0,80 0 8,-119 0-14,119 0 5,-79 0 5,-40 0-9,0 0 6,-1 0-2,-25 0 6,26 0-5,-40 0-5,80 0 5,26 0 6,-27 0-11,-39 0 8,40 0-3,79 0-4,-119 0 8,-27 0 48,-13 0-52,40 0 21,-26 0 12</inkml:trace>
    </iact:actionData>
  </iact:action>
  <iact:action type="add" startTime="81003">
    <iact:property name="dataType"/>
    <iact:actionData xml:id="d17">
      <inkml:trace xmlns:inkml="http://www.w3.org/2003/InkML" xml:id="stk17" contextRef="#ctx0" brushRef="#br0">19632 14274 0,'-92'0'158,"39"0"-143,-79 0-14,52 0 12,-26 14-10,93-14 11,-13 0-12,-1 0 11,1 0-5,-27 26 1,0 0 31,0-26-22,-40 67-9,27-67 12,53 0-14,-40 26-4,27-26 10,-27 0 3,0 0 35,26 26-39,-158 1-4,159-27-4,-27 0 8,-40 40-8,67-14 4,-1-13 44,1 14-36,-1 26-8,14-27 1,-13 27-6,-14 0 12,40-27-13,-13 1 8,-14 26 4,27-27 5,0 54-8,-66-54-4,66 1 2,-26 52-7,26-53 7,-53 27 0,53-26 2,0 26-4,-27 79 5,27-79-7,0 40 2,0-67 1,0 53-2,-39-26 23,39-26-20,0 26 22,0-27-6,0 14-11,0-14-7,0 1-5,0 26 10,0-27 24,26 80 1,27 0 8,-53-93-38,53 13 2,13 41 0,-39-15-2,-1-25 1,27 26 2,-27-53 88,54 26-89,12-26-7,80 0 6,-92 0 5,52 40-11,-39-40 10,39 26-8,-40-26 108,-39 27-103,40 39 1,0-66-2,-40 0 0,-1 0-2,1 0 14,14 0 39,-54 0-45,40 0-2</inkml:trace>
    </iact:actionData>
  </iact:action>
  <iact:action type="add" startTime="86884">
    <iact:property name="dataType"/>
    <iact:actionData xml:id="d18">
      <inkml:trace xmlns:inkml="http://www.w3.org/2003/InkML" xml:id="stk18" contextRef="#ctx0" brushRef="#br0">19434 17701 0,'-13'0'182,"-67"-53"-166,27 53-8,-39-27 1,39 27 1,0 0-3,-13-26 2,53 26-2,-14 0 44,-26 0-32,27 0-9,-1 0-4,-26-27 79,-79-12-82,79 39 9,-66 0-4,53-27 0,-13 27 1,-14 0-5,0 0 8,1-26-5,-1 26 3,1-40-8,-41 40 12,14 0-12,27 0 6,39 0 1,-80-66-2,81 66 2,-134-27 4,-52-65-7,53 65 0,-40 27-1,93-39 5,-67-41-3,120 80 1,-106-26 0,92-14 0,-79 14 1,-13-54-2,-66 1 1,13 0 0,39-40 1,1-1 3,-1 1-9,-52-13 5,-1 13 9,-52-13-8,0-40-8,-53-13 8,0 13 3,-1-14-2,-12 1-2,66 66 1,13-13 0,-14 0-2,1 52 1,0-52 0,66 52 2,0 1-3,39 0 0,14-1 1,-13 1 1,12 39-2,1-26 4,0 26-4,-14-39 1,14 0 0,0 52 1,-93-52-2,146-14 2,79 93-2,-40-39 2,-52-28-8,52 41 12,1-14-6,-41 14-2,-105-14 5,53-79-4,53 79 1,-53 14 2,52 26 3,-39-79-6,-13 52 1,53 27 0,-40-40 1,-13-39 2,92 79-3,-119 0 4,27-40-7,0 40 6,106 0-3,-54-26 0,-39 26 1,40-40 0,0 14 0,-1 26 4,1-40-6,39 14 1,-26-1 0,93 27 1,-53-26 0,12 26 0,15-40 0,25 40 1,-52-26 7,52 26-9,-52 0 4,-14-27-6,67 1 6,-27 26-7,-66-27 10,53 27-12,-53-40 13,66 40-9,26 0 2,-26-52-1,27 52 58,-27 0-55,53 39 317,93 146-324,-67-132 11,14 80-5,52-27-1,-52 26-6,26-40 14,-53-65-2,-13 52 16,27-52-18,26 26-10,-27-40 20,1-40 107,-27-26-122,26 1 1,1 52 0,-1-53 17,-26 26-18,0-92 6,0 93-7,0 12 1,0-12 14,0-27 9,-13 0-13,13-13-15,-40-53 19,40 92 153,0-25-156,0-1-16,13 26 13,40 1-14,-26-1 17,-1 27-17,27-26 6,-26-1 2,-14 27-1,13-13-2,1-13 10,-1 26 13,1 0-22</inkml:trace>
    </iact:actionData>
  </iact:action>
  <iact:action type="add" startTime="95443">
    <iact:property name="dataType"/>
    <iact:actionData xml:id="d19">
      <inkml:trace xmlns:inkml="http://www.w3.org/2003/InkML" xml:id="stk19" contextRef="#ctx0" brushRef="#br0">6575 12039 0,'0'-27'6,"0"-26"11,0 27-6,0-1-5,0 14 17,0-13-10,13-1 6,14 1 2,-1-1 24,-12 27 17,39 0-20,-27 0-36,0 0 2,27 0 50,40 0-52,-80 13 16,14-13-15,-1 27-5,27-1 32,40 1-18,-1 12-1,-65 14-6,-1-53-1,1 0 1,-1 27 29,1-1-2,25 27-11,-52 0-18,0-26-3,0 52 21,0-53 14,0 1-30,0-14 11,-13 14-17,-13-27 13,-1 0-8,-26 0-1,40 0 3,-40 0-2,-39 0 3,-1 0-5,40 0 6,27 0 6,-1 0-2,1-14 5,-27-39-15,53 1 13,0 25-13,0-26 5,-27 0 5,27-119-14,0 146 9,0 13-3,0-40-5,14 26 10,12 1 4,1-27-15,25 26 10,-25 1-7,-1-1 9,1 27-12,-14 0 27,13-13-10,1 13 41,52 0-56,-26 0 9,-26 0-10,-1 0 9,1 0-4,-1 0 4,27 13 32,0 14-40,-27 26 10,-26-27 28,0 1-27,0-1-7,0-13 1,0 14 2,0 26-2,0 0-6,0-27 47,-13 1-43,-40-1 0,40-26 2,-80 0 4,80 27-5,-79-1-6,-1-26 8,40 0 2,0 0-10,27 0 17,12 0-13,-12 0 2,0 0 9,-27-13 34,0-27-40,-13 14-2,39-27 44,1 26-44,26 1 15,0-27-14,53 0 15,-1 53-2,-25-26-13,-1-27-4,1 53 3,-14 0-1,14 0-1,25 0 3,1 0 8,-26 0-7,26 0 19,-27 0-27,27 0 11,-40 0-12,14 0 18,-1 0-16,1 0 24,-1 13 12,-13 13-23,14 1 3,-1-14-19,-26 13 37,0 1-31,27 52 2,-27-52-1,0-1 2,0 1 5,0-14-14,0 13 6,0 1 32,-13 52-29,-14-52 9,1-27-15,12 26 12,-39-26-14,27 0 16,-27 0-10,0 0-4,0 0 9,-39 0-11,-1 0 11,40 0-5,0-53 2,27 40 7,-67-53-4,67 13-1,26 26 2,0-52-12,0-14 15,0 67-10,0 13 1,79-53-2,-26 13 3,40-13 0,-27 39 0,-13 27 0,39 0-3,-79-26 5,14 26-7,26 0 76,-27 13-64,27 66-3,-26-52-10,-1-1 6,1 1 0,26-1 1,-40-13 13,13 14-10,-26-1 18,0 27-1,27-26-13,-27 25-7,0-38 5,0 39 10,0-27 5,-14 53-11,-38-39 0,-15-40-11,54 0 1,-40 0-2,-39 27 2,39-27-2,0 0 2,26 0-2,-26 0 2,27 0-2,0 0 53,-27-67-46,-14 1 2,67 40 87,14-1-87,12 14-8</inkml:trace>
    </iact:actionData>
  </iact:action>
  <iact:action type="add" startTime="102050">
    <iact:property name="dataType"/>
    <iact:actionData xml:id="d20">
      <inkml:trace xmlns:inkml="http://www.w3.org/2003/InkML" xml:id="stk20" contextRef="#ctx0" brushRef="#br0">7462 12224 0,'-93'-66'38,"67"52"-30,-27-12 25,-40-14-9,67 40-19,-54 0-3,-52 0 10,0-66-8,-1 66 9,14-26-9,53-14 6,-27 40-4,1-27 7,-1 1-6,40 26 0,-79-40-2,-53 14 5,66-14-3,-27-26 0,14 26 2,0 14-2,39 26 1,40-27 0,27 1 0,-27 0 3,26-1-2,-26-52-5,27 79 9,-27-27-10,-66-12 9,53 12-8,-66 1 8,79-14-2,26 40-8,-26-27 6,-39 1 3,-1-67-5,40 93 9,-13-66-7,40 66 2,-27-26 3,-40-40-4,67 66-1,-133-93 5,106 93-11,-40-26 13,67-1-13,-27 1 11,-40-40-5,40 13 26,-13-14-19,-26 41-13,65 26 6,-26-53 7,0 53-13,0-40 12,-13 14-12,13 0 6,0-1 3,14-26-4,-14 13 6,26 40-7,1 0 1,-1-13-1,-25-13 3,-41-14-3,40 14 5,0-1-2,-40-13 3,27-12 0,40 52-1,-27-27 44,27 27 65,12-26-83,-12-1-18,-1 1 101,1 12-1,39 41 192,14 66-303,-1-41 1,1-25 8,-27-1-9,0-12 21,0 12-14,26 1-6,0 25-2,-26-25 2,53 26 24,-53-27-14,0 1-12,27 26 33,-27-67 230,0-12-268,0-53 12,0-14 2</inkml:trace>
    </iact:actionData>
  </iact:action>
  <iact:action type="add" startTime="104370">
    <iact:property name="dataType"/>
    <iact:actionData xml:id="d21">
      <inkml:trace xmlns:inkml="http://www.w3.org/2003/InkML" xml:id="stk21" contextRef="#ctx0" brushRef="#br0">2170 9790 0,'0'-27'54,"40"27"-44,52-26 9,1 26-12,-40 0 0,0 0-1,0 0 9,79 0-14,-40 0 7,28 0 4,-68 0-6,41 0 2,39 0-2,-39 0 7,-14 0-6,14 0-3,-40 0 8,-27 0-4</inkml:trace>
    </iact:actionData>
  </iact:action>
  <iact:action type="add" startTime="109346">
    <iact:property name="dataType"/>
    <iact:actionData xml:id="d22">
      <inkml:trace xmlns:inkml="http://www.w3.org/2003/InkML" xml:id="stk22" contextRef="#ctx0" brushRef="#br0">6588 13070 0,'40'0'39,"53"0"-31,-40-26 0,39 26 2,41 0-2,-81 0-1,41-26 1,-80 26 19,40 0-18,-26 0-6,26-53 11,39 53-12,40-27 6,-39 27 2,66 0 4,-67 0-13,80 0 12,-39-40-7,-107 40 0,80 0 2,-53 0 3,0 0-4,79 0-3,0 0 4,-13 0 1,14 0-1,92 67 3,-106-67-3,53 0-3,-53 0 8,53 0-8,-40 0 0,-13 0 4,-26 0 4,-1 0-6,41 0 1,78 26-2,14-26 0,13 0 2,-66 0 3,53 0-7,-93 0 8,1 0-8,-80 0 5,0 0-1,39 0 11,-79 0 21,40 0-30,0 0-4,0 0-2,-26 0 18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43:41.3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0254">
    <iact:property name="dataType"/>
    <iact:actionData xml:id="d0">
      <inkml:trace xmlns:inkml="http://www.w3.org/2003/InkML" xml:id="stk0" contextRef="#ctx0" brushRef="#br0">4234 9723 0,'13'0'192,"13"0"-173,1 0-12,52 14-1,-26-14-2,0 0 4,0 0 0,40 26 2,-1-26-4,40 0 6,-39 0-4,-80 27 3,40-27-6,0 0 3,0 0 2,13 26-4,-13-26 1,-26 0 3,78 0-3,-78 0 1,26 0-4,-27 0 8,-13 0-5,80 0 2,-80 0 1,14 0-4,-1 0 1,27 26 6,0-26-10,-27 0 3,1 0 3,26 0-2,0 0 1,0 0 6,0 0-7,-27 0 0,53 0 2,-52 0-4,52 0 6,-26 40-4,0-40 5,0 0-3,40 0-4,-40 0 3,13 0 4,-53 0-4,40 0 3,-27 0-5,1 0 16,-1 0-14,-13 0 0,14 0 34,-1 0 12,1 0-41,26 0 9,-27 0-7,-13 0-8,14 0 5,-1 0-4,1 0 8,-1 0 3,27 0 6,-40 0 95,14 0-106,-1 0-7,27 0 3,0 0 53,0 0-54,0 0-3,-27 0 4,1 0-3,-1 0 6,-12 0 0,38 0 7,-25 0 13,-1 0 63,1 0-81,-1 0 131,-12 0-130,-14-13 152,-40-40-143,-53-53-4,67 93-12,-27-13-5,26 26 4,-25-67 6,-41 41-6,66 26 0,-12 0-2,12-27 4,-26 27-3,0 0 2,1 0 3,-1 0-3,-40 0-4,0 0 5,41 0-4,-1 0 4,26 0-5,-52 0 7,26 0-8,0 0 3,-13 0-1,13 0 1,0 0 7,26 0-2,14 0-10,-13 0 18,-1 0-8,-26 0-8,1 0 4,25 0 2,1 0-1,12 0-4,-12 0 7,-1 0-3,-25 0-2,25 0 2,-26 0 1,-26 0-2,-14 0 0,1 0 0,-41 0-2,80 0-3,-39 0 6,79 0 2,-14 0 1,-66 14-8,41-14 9,-1 0-7,0 0 4,0 39-9,0-39 8,-40 0-3,1 0 4,39 0-3,26 14 0,1-14 8,-1 0 17,14 0-23,-13 0-2,-27 0 4,26 26-6,-26-26 12,1 27-2</inkml:trace>
    </iact:actionData>
  </iact:action>
  <iact:action type="add" startTime="33895">
    <iact:property name="dataType"/>
    <iact:actionData xml:id="d1">
      <inkml:trace xmlns:inkml="http://www.w3.org/2003/InkML" xml:id="stk1" contextRef="#ctx0" brushRef="#br0">8639 9776 0,'26'0'87,"80"27"-78,-13-27-3,79 0 1,0 0-2,26 79 3,-118-79 1,52 27 4,106 12-10,0 1 13,0 0-13,0-1 10,-105-39-7,-14 40 4,13-40-4,-79 0 3,0 0-2,0 0 2,0 0-5,13 27 0,-13-27 4,0 0 7,0 0-7,39 0-3,-39 0 6,40 0-6,-1 0 5,-39 0-6,40 0 5,-40 0-1,0 0-2,0 0 4,39 0 8,-79 0-10,14 0 0,26 0 11,0 0-8,-27 0-4,54 0-1,-27 0 2,-1 0 1,15 0 6,-15 0-9,-38 0 6,12 0-8,27 0 4,-26 0-2,-1 0 5,27 0-10,-40 0 31,14 0 24,-1 0-39,1 0 45,-1-14-57,27 14 6,-40-26 53,14 13 59,-120 13-107,0-40-9,-79 40 3,40 0-1,40-27 1,-67 27-1,-79-39-3,0 39 1,13 0 2,53 0-3,-66 0 5,66 0-6,52 0 3,-12 0-3,79 0 6,0 0 1,0 0 2,27 0 26,-27 0-33,27 0 0,-27 0 2,0 0-3,-27 0 7,14 0-5,53 0 0,-80 0 0,40 0 0,1 0-6,25-27 10,-13 27-8,40-26 143,27 26-137,65-27-1,41 27-4,39 0-1,0 0 7,-80-26-2,80 26-2,0 0 1,-79 0 1,119 0 2,-160 0-6,120 0 6,-52 0-6,-28 0 6,1 0-4,-40 0 3,0 0-6,79 0 8,-79 0-6,0 0 2,0 0-2,13-40 4,-13 40-2,66 0 0,13 0-2,-79 0 4,40 0-1,-1 0-5,-12 0 1,-28 0 6,15 0-5,-54 0 8,13-13-6,1 13 0,-1 0 0,27 0-4,-93 0 168,-145 13-165,106-13 2,-53 0-7,-1 40 6,-92-40 0,53 0-1,-66 0 1,146 0 3,-27 0 2,-14 0-9,14 0 8,-53 0-5,40 0 3,13 0-4,-13 0 0,13 0 6,-14 0-8,14 0 7,53 0-10,53 0 6,-14 0 6</inkml:trace>
    </iact:actionData>
  </iact:action>
  <iact:action type="add" startTime="38914">
    <iact:property name="dataType"/>
    <iact:actionData xml:id="d2">
      <inkml:trace xmlns:inkml="http://www.w3.org/2003/InkML" xml:id="stk2" contextRef="#ctx0" brushRef="#br0">4207 10742 0,'53'-26'123,"0"26"-116,40-67 5,-67 67-10,27 0 4,-27 0 5,1 0-3,-1 0 1,80 0 40,-79 0-41,-1 0 2,-13 0-4,40 0 2,-26 0 4,-1 0-4,1 0 3,-1 0 1,14 0 1,26 0-4,13 0-2,-26 0 0,13 0 1,-13 0 2,0 0-5,0 0 0,-26 0 6,26 0-3,-1 0-2,28 0 9,12 0-11,1 0 8,0 0-5,-1 0 3,-39 0-6,66 0 9,-92 0-10,26 0 1,-1 0 4,41 0 2,0 0 2,79 0-3,0 0-2,-53 0-1,-27 0 2,120 0-2,-119 0 4,-67 0-4,53 0 2,-52 0 62,-1 0-63,1 0 4,26-26 3,-27 26-4,14 0-1,-14 0 2,1 0 2,26 0-3,-27 0-2,1 0-4,12 0 75,-12 0-62,-1 0-8,1 0 103,-1-26-78,-66 65 159,14-39-184,-27 0-4,27 0 7,-54 0-8,-12 0 8,39 0-5,-40 0 2,1 0-2,12 0-3,-52 0 7,39 0-4,-26 0 3,53 0-4,-53 0 2,66 0 3,0 0-4,-39 0-5,-1 0 6,66 0 0,-25 0 3,-1 0-2,-40 0-1,14 0 0,-54 0 3,1 0-7,53 0 3,-14 0 2,27 27-3,-13-27 1,12 0 3,-12 0-4,26 0 1,-13 0 6,13 0-6,-26 0 4,-14 0 0,40 0-9,27 0 6,-1 0 0,-26 0 3,27 26-9,-1-26 7,-12 0 0,-27 0-1,-14 0 2,-12 40 0,39-40-2,-40 0-1,67 13-3,-1-13 6,-26 0-4,0 0 3,0 0-3,27 0 4,-53 0-4,52 0 17,1 0-11,171 0 159,-65 0-163,92 0 0,-80 0 1,80 0-4,0 0 5,-53 0-5,53 0 5,-79 0-4,79 0 1,53 0-2,13 0 8,-13 0-6,-53 0 3,-119 0-4,-1 0 7,41 0-2,0 0-7,-1 0 10,1 0-11,-40 0 7,0 0-5,0 0 8,119 0-5,-146 0 3,14 0-7,13 0 4,13 0 3,-13 0-2,-40 0-4,40 0 3,39 0 2,-65 0-5,-1 0 2,1 0 4,26 0 0,-40 0-7,13 0 15,54 40 6,-27-40 2,13 0-17,-13 0 102,-172 0 109,26 0-212,-66 0-4,-26 0 6,-40 0-4,53 0 6,-66 0-8,119 0 6,-53 0-7,53 0 3,53 0 0,-13 0 1,12 0 1,15 0-4,-1 0 7,0 0-5,0 0 3,0 0 1,0 0-7,-40 0 6,40 0-3,1 0 6,-41 0-11,0 0 9,40 0-6,0 0 1,-39 0 4,39 0-5,0 0 7,0 0-4,-40 0 2,1 0-2,-27 0-6,26 0 5,40 0 7,0 0-8,-39 0-1,39 0 3,26 0 0,-25 0 6,-41 0 12</inkml:trace>
    </iact:actionData>
  </iact:action>
  <iact:action type="add" startTime="43170">
    <iact:property name="dataType"/>
    <iact:actionData xml:id="d3">
      <inkml:trace xmlns:inkml="http://www.w3.org/2003/InkML" xml:id="stk3" contextRef="#ctx0" brushRef="#br0">8388 10702 0,'53'0'15,"39"27"-5,-65-27-2,52 0-3,53 40 4,-13-40 2,-26 0-3,-40 0 0,39 0 3,-39 0-3,80 0 0,-41 0-2,1 0-3,-40 0 5,0 0 3,-27 0-3,14 0 0,13 0 4,13 0-3,13 0-4,-13 0 1,-52 26 0,12-26 2,1 0 0,-1 0 2,27 0-4,0 26 5,39-26-6,28 0 9,12 0-6,-79 0 0,119 27 0,-119-27 0,0 0 0,39 0 1,1 66-1,-27-66-7,-13 0 7,-40 27 2,14-27-4,25 0 6,1 0-1,80 39-3,-107-39 0,1 0-4,25 0 0,28 0 4,-14 0 3,-13 0-3,0 0 0,39 0 0,-12 0 4,-54 0-4,27 0-3,0 0 6,-26 0-5,25 0 4,41 0-2,-66 0-2,12 0 4,14 0-5,-26 0 2,-1 0 3,27 0-2,-27 0 2,1 0-4,13 0 6,26 0 4,-53 0-8,13 0 8,1 0-6,52 0-2,-52 0 2,-1 0 0,1 0-2,-1-39-2,-13 39 2,14 0 20,26 0 1,0 0-8,-27-27-4,-66 27 92,-79 0-98,-106 0-6,106 0 6,-53-40-2,0 40 1,-66-39 1,53 39-6,66 0 3,26 0-2,1 0 4,39 0-8,26 0 6,1 0 3,13 0-6,-40 0 35,0 0-22,0 0-12,27 0 2,-94 0 0,94 0 11,13 0 140</inkml:trace>
    </iact:actionData>
  </iact:action>
  <iact:action type="add" startTime="48812">
    <iact:property name="dataType"/>
    <iact:actionData xml:id="d4">
      <inkml:trace xmlns:inkml="http://www.w3.org/2003/InkML" xml:id="stk4" contextRef="#ctx0" brushRef="#br0">8520 11681 0,'-27'0'51,"1"27"-41,-27-27 5,27 13 2,12-13-1,-12 0 0,-1 27-1,-25-27 21,25 0 21,1 0-11,12 0-31,-12 0-5,0 0 35,-1 0-35,1 0 19,12 0-19,-12 0 6,-27 0 33,27 0 11,-27 0-10,26 0 74,14 0-110,-14 0-8,1 0 20,0-14 100,-1 1 34,27-80-113,0 80-14,0-13 38,13-1 20,67 1-77,-54 26-6,93 0 0,-106 0 2,14-27-4,-1 27 4,1 0-4,-1 0 6,1 0 16,-14 0-20,13 0 3,1 0-4,-1 0-1,1 0 38,-14 0-29,40 14 134,-53 12-126,0 1-19,26-1 4,-26 14 5,67 26 3,-67-40 0,-14 1 136,-39-27-144,0 0 0,-39 0-1,-1 0 1,14 0 0,-93 0 0,119 0 5,0 0-6,27 0 8,-1 0 155,40-13-22,67 13-137,52-106-2,-39 106-2,-27-27 1,-53 27 3,14 0-5,-1 0 80,27 0-78,-27 0 0,1 0-2,-14 0 2,13 0 3,1 0-3,26 0 5,0 0 18</inkml:trace>
    </iact:actionData>
  </iact:action>
  <iact:action type="add" startTime="54386">
    <iact:property name="dataType"/>
    <iact:actionData xml:id="d5">
      <inkml:trace xmlns:inkml="http://www.w3.org/2003/InkML" xml:id="stk5" contextRef="#ctx0" brushRef="#br0">6641 11576 0,'27'0'169,"-14"0"-155,14 0 12,-1 0 20,27 0 4,-27 0-28,1 0-12,-14 0 22,14 0-24,-1 0 36,0 0-35,54 0 9,-54 0 15,1 0-18,-14 0-4,13 0 1,1 0-1,-1 0-6,-39 13 389,-13 40-376,-1-53 66,-52 0-43,52 0-24,14 0-11,-13 0 4,-1 0 15</inkml:trace>
    </iact:actionData>
  </iact:action>
  <iact:action type="add" startTime="60034">
    <iact:property name="dataType"/>
    <iact:actionData xml:id="d6">
      <inkml:trace xmlns:inkml="http://www.w3.org/2003/InkML" xml:id="stk6" contextRef="#ctx0" brushRef="#br0">8401 12594 0,'-13'0'6,"-40"0"13,26 0-8,1 0-2,-1 0-4,14 0 11,-13 0-11,-27 0 11,26 0-9,1 0 4,-1 0-1,14 0-7,-13 0 8,-27 0 3,-40 0 12,67 0-18,-1 0 0,14 0 0,-13 0 0,-27 0 0,0 0 0,26 0 2,-26 0-2,27 0 4</inkml:trace>
    </iact:actionData>
  </iact:action>
  <iact:action type="add" startTime="61066">
    <iact:property name="dataType"/>
    <iact:actionData xml:id="d7">
      <inkml:trace xmlns:inkml="http://www.w3.org/2003/InkML" xml:id="stk7" contextRef="#ctx0" brushRef="#br0">7091 12541 0,'-26'0'103,"-1"0"-87,-26 0-7,27 0 0,13 0-2,-80 0 26,40 0-25,40 0 6,-14 0-2,1 0-2</inkml:trace>
    </iact:actionData>
  </iact:action>
  <iact:action type="add" startTime="65690">
    <iact:property name="dataType"/>
    <iact:actionData xml:id="d8">
      <inkml:trace xmlns:inkml="http://www.w3.org/2003/InkML" xml:id="stk8" contextRef="#ctx0" brushRef="#br0">5702 13494 0,'-13'0'210,"-14"0"-192,1 0-15,-14 0 16,14 0-9,-27 0 12,26 0-12,1 0-3,-27 0 8,0 0-8,0 0 2,27 0-3,13 0 4,-14 0-4,-52 0 49,52 0-46,-26 0-2,27 0 3,-27 0 37,0 0-5,27 0-36,-1 0 28,-13 0-10,14 0-16,-27 0 0,0 0 0,27 0 134,-1 0-86,1 0-49,13 0 60,-14 0-53,-26 0 42,0 0 10,27 0-52,-1-13-3,-26 13 1</inkml:trace>
    </iact:actionData>
  </iact:action>
  <iact:action type="add" startTime="69723">
    <iact:property name="dataType"/>
    <iact:actionData xml:id="d9">
      <inkml:trace xmlns:inkml="http://www.w3.org/2003/InkML" xml:id="stk9" contextRef="#ctx0" brushRef="#br0">8057 14433 0,'79'0'102,"-26"0"-94,40 0 6,-67 0-12,1 0 8,-14 0-4,13 0 4,27 0 23,-26 0-25,-1 0 8,1 0 167,-27 13-176,0 0 1,-27 80 42,14-80-2,-40-13-41,0 0 19,13-39-22,-52 12 38,79 1-17,-14-1 22,1 1 71,39 26 37,132 0-149,-52 0 2,26 0 7,-26 0-11,-67 0 4,1 0 0,-1 0 103,-13 13-39,-13 13-57,-26 27-8,-1-26 20,-25-27 4,-1 0-23,0 26-2</inkml:trace>
    </iact:actionData>
  </iact:action>
  <iact:action type="add" startTime="72162">
    <iact:property name="dataType"/>
    <iact:actionData xml:id="d10">
      <inkml:trace xmlns:inkml="http://www.w3.org/2003/InkML" xml:id="stk10" contextRef="#ctx0" brushRef="#br0">7369 14446 0,'-26'0'89,"12"0"-83,-39 0 4,-39-26-2,65 26 1,-26 0-1,27 0 13,-1 0-9,14 0-5,-40 0-1,-39 0 4,39 0-4,-40 0 4,67 0-4,-1 0 5,1 0-7,-14 0 4,14 0 162</inkml:trace>
    </iact:actionData>
  </iact:action>
  <iact:action type="add" startTime="81161">
    <iact:property name="dataType"/>
    <iact:actionData xml:id="d11">
      <inkml:trace xmlns:inkml="http://www.w3.org/2003/InkML" xml:id="stk11" contextRef="#ctx0" brushRef="#br0">4300 15280 0,'26'-14'32,"80"14"-24,-53 0 3,13 0-7,-13 0 4,26 0 3,-12 0-2,25 27-5,-39-27 13,0 0-7,-27 0-2,14 0-3,-13 0 6,-1 0-3,53 0 0,14 0 0,-40 0-3,40 0 6,39 0-6,27 0 4,79 0 2,-146 0-4,-12 0-1,52 0 4,-79 0-1,0 0-2,-27 0-1,1 0 10,-1 0-8,14 0 4,-14 0-8,27 0 4,0 0 0,40 0 2,-1 0-4,1 0 2,-40 0 0,-27 0 0,-12 0 3,12 0 49,1 0-42,25 0-12,-25 0 5,52 26-2,-26-26-1,-26 0 0,26 0 0,-27 0 0,27 0 1,-40 0 3,14 0-4,-1 0 48,27 0 632,-27 0-678,120 27-1,-53-27-5,39 40 10,-13-40-9,53 0 3,-79 0-2,39 0 4,27 0-2,13 0-2,-80 0 4,40 0-2,-12 0-2,65 26 4,-132-26-2,39 0 0,-39 0-2,0 0 4,-26 0 13,-14 0-6,79 0 15,-12 0-24,26 66 1,-53-66 6,-40 0-10,40 0 6,39 27-6,-65-27 11,-1 0-8,54 26 1,-54-26 6,53 27-2,-52-27 9,26 0-14,0 0 1,-27 0-5,54 0 5,-28 0 1,41 0-1,-40 0-2,-27 0 2,1 0-2,-1 0-1,14 0 1,26 0 20,-53 0-3,14 0-16,26 0-2,39 0 2,-39 0 9,0 0-10,-26 0 3,26 26-2,-27-26 17,27 0-20,40 40 3,26-40 0,-27 0 2,1 0-5,-40 0 5,79 0-4,-53 0 2,14 0 0,-40 0 3,40 0-6,-41 0 3,41 0 3,0 0-3,79 0-3,0 0 6,0 0-3,53 0-3,-133 0 3,1 0 3,-40 0-5,0 0 5,-27 0-4,27 0 7,40 26 2,-67-26-9,27 0 10,0 0-9,0 0 0,0 0 2,39 0-2,-39 0 0,40 0 0,-40 0-2,0 0 4,0 0-4,-27 0 5,27 0-6,-27 0 3,-12 0 2,105 0-4,-27 0 2,-39 0 10,-26 0 13,-14 0-25,13 0 11,1 0-7,-1 0-3,1 0 4,-14 0-8,40 0 8,-27 0 3,1 0 3,-1 0 0,27 0-12,0 0 13,0 0-8,-27-13-3,-12 13 1,12 0 62,1 0-60,-1 0-4,27 0 50,0-27-46,0 27-4,13-26 7,-53 26-10,-13-26 140,-53-27-133,-39 53-4,-41 0 5,14 0-3,-53 0 0,80 0 0,-120 0 0,80 0-2,-80 0 2,-79 0 2,13 0-4,-13 0 4,66 0-4,0 0 2,172 0 0,-39-27 2,-1 27-4,40 0 5,0 0-3,-39 0-1,39 0-1,-172 0 2,146 0 0,-54 0 0,-39 0 2,53 0-2,-13 0-2,13 0 4,-13 0-4,-40 0 2,-53 0 0,53 0 0,79 0-1,1 0 3,-1 0-4,-79 0 2,53 0 0,-13 0 3,79 0-6,0 0 7,0 0-6,-40 0 3,-26 0-4,27 0 7,-1 0-8,0 0 9,1 0-7,65 0-1,-12 0 6,-27 0-3,52 0 40,-12 0-40,-27 0-2,-40 0 10,67 0-8,-27 0 3,40 0 2,52-26 283,80 26-289,14 0 2,26 0-2,-67 0 2,80-40 1,-40 40-4,1 0 5,-54 0-6,14 0 6,-1 0-6,41 0 3,-14 0 1,-27 0 0,80 0-3,0 0 2,53 0 3,-93 0-4,1-26-1,-41 26 5,27 0-6,-26 0 3,0 0 0,-1 0 2,-39 0-2,40 0 0,-40 0-3,39 0 5,-12 0-4,-54 0 5,27 0-6,0 0 6,-27 0-3,1 0 0,26 0-1,39 0 10,-79 0-11,14 0 4,26 0-4,-27 0 2,27 0 0,0 0 2,0 0-5,0 0 6,-27 0-6,54 0 6,-27 0 11,-27 0-14,1 0 0,26 0 2,-40 0-4,13 0 2,1 0 0</inkml:trace>
    </iact:actionData>
  </iact:action>
  <iact:action type="add" startTime="89018">
    <iact:property name="dataType"/>
    <iact:actionData xml:id="d12">
      <inkml:trace xmlns:inkml="http://www.w3.org/2003/InkML" xml:id="stk12" contextRef="#ctx0" brushRef="#br0">4194 16179 0,'53'0'14,"0"0"-6,0 0 2,0 0-4,0 0 2,79 0 4,-40 0-5,-12 0 1,12 0 0,1 0-2,-40 0 1,40 0 4,-1 0-3,-65 0 0,26 0 6,-40 0 1,13 0-6,1 0 105,-1 0-5,-26 53-77,0 0-16,-13-26-5,-14-1-3,1-26-3,13 26 8,-14-26-7,1 0-1,-1 27 6,1-27-3,-1 0 6,-25 26-7,38-26 4,-39 0 3,0 0-7,1 0 4,-41 0-3,67 0 0,-54 0 0,-12 0 1,65 0-2,1 0 7,-1 0-6,14 0 16,-14 0-13,1 0 4,0 0 7,-1 0-14,-52 0 0,52-13 8,14-13 0,13-1 154,27 27-162,-1 0 0,53 0-2,14 0 5,-40 0-6,0 0 3,-27 0 0,27 0 2,0 0 4,0 0 28</inkml:trace>
    </iact:actionData>
  </iact:action>
  <iact:action type="add" startTime="91338">
    <iact:property name="dataType"/>
    <iact:actionData xml:id="d13">
      <inkml:trace xmlns:inkml="http://www.w3.org/2003/InkML" xml:id="stk13" contextRef="#ctx0" brushRef="#br0">6721 16219 0,'66'26'86,"-53"-26"-75,40 27-1,-26-27-4,-1 0 2,0 13-2,1-13 5,-1 0 10,54 27 69,-54-27-82,-26 26 70,0 0-70,-40 1 4,1 26-8,-14-13 10,26-40-10,1 0 3,-27 26-1,40-26 10,-14 0 51,1-40-51,-1 14-10,1-1 37,26-26-12,0 1-23,0-41 6,0 66-6,13 14 8,14-13 3,-1 26-5,27-27-7,0 27 1,-40-26 0,14-1 0,-1 27 64,27 0-63,40 0-2,-67 0 0,-13 0 4,40 0-6,-26 0 6,-1 0-3,27 14 61,-26 12-20,25 27-37,-52 0-6,0-27 8,0 1-4,0 26-2,0-40 6,-13 13 4,-13 1-12,-1-27 10,-12 0-8,12 0 2,-26 0 23,27 0-19,-1 0 2,1 0-2,13 0-6,-80 0 0,80-13 16</inkml:trace>
    </iact:actionData>
  </iact:action>
  <iact:action type="add" startTime="94922">
    <iact:property name="dataType"/>
    <iact:actionData xml:id="d14">
      <inkml:trace xmlns:inkml="http://www.w3.org/2003/InkML" xml:id="stk14" contextRef="#ctx0" brushRef="#br0">8798 16470 0,'-53'-26'95,"40"-1"-87,-40-26 0,-93-13 1,54-26-2,-54 12 2,1-25-2,-41 25 7,41 14-7,-40-13-4,-14-1 9,14 54-7,132-14 2,-40-52 1,27 65 9,13-39-9,-13 13 1,-66-13-3,105 0 2,-78-27 0,52 27 0,-80 0 4,14-80-3,27 80-2,-1-26 2,-79-160 0,80 146-6,25 14 10,1-41-10,40 107 9,-146-133-4,106 14-4,-93-54 4,93 107 4,-40-54-5,-40 40 3,54 0-8,-14 14 6,13 26 4,1-27-8,26 27 8,13 13-8,-13-13 4,-40-119 0,40 132 4,39-13-8,27 52 4,-92-118 5,25 0-10,41 66 10,-80 13-10,93 26 5,-14-52 0,1 52 0,-1-25 5,1 25-5,0 1 51,-1-1-51,1-26 15,-27 0-17,-40-13 3,67 40-2,-67-27 1,40-13-4,-53-27 7,14 27-6,39 39 6,-93-78-2,54 78 0,78 1-6,-105-40 5,53 13 12,0-40-17,13 27 9,27 39-3,-1 14-6,1-13 13,-1-1-8,-26 1 0,27-67 7,-67 1-14,67 65 33,26 67 199,0 39-225,0-13-2,13-52 2,40 78 0,-53-79-1,66 146 1,-13-93 2,-53-39-4,0-14 4,27 80-4,-27-67 2,0 14 1,66 26 0,-66 27-3,0-67 2,0-13 0,0 40 3,26-26 10,-26-94 196,0 15-209</inkml:trace>
    </iact:actionData>
  </iact:action>
  <iact:action type="add" startTime="96883">
    <iact:property name="dataType"/>
    <iact:actionData xml:id="d15">
      <inkml:trace xmlns:inkml="http://www.w3.org/2003/InkML" xml:id="stk15" contextRef="#ctx0" brushRef="#br0">2329 10504 0,'53'0'69,"79"13"-61,-106 14 0,80-27 3,-40 26-1,27-26-7,-40 0 8,39 66-6,-39-66 5,-26 0-4,-1 0 2,-12 27 1,12-27 7,27 26 0,-27-26 0,1 0-8</inkml:trace>
    </iact:actionData>
  </iact:action>
  <iact:action type="add" startTime="98683">
    <iact:property name="dataType"/>
    <iact:actionData xml:id="d16">
      <inkml:trace xmlns:inkml="http://www.w3.org/2003/InkML" xml:id="stk16" contextRef="#ctx0" brushRef="#br0">4260 17013 0,'-13'13'17,"-14"40"-12,14-27 22,13 1-4,0-1-18,40 27 22,13 0-10,-27-53-13,54 66 5,12-66-1,1 27-1,79 12 2,-66-12 2,-53-27-4,105 0 1,-25 26-2,-41-26 4,-39 40-4,13-40 4,-13 0-1,-40 0-1,80 0-3,-80 0 5,40 0-2,-26 0 1,-1 0-4,1 0 5,25 0-4,-38-13 4,52-40 5,-66 0 17,0-13-23,0 13 15,0 40-15,-13-14 22,-14 1-22,1-27-4,-1 53 12,-52-27-10,52 27 3,-92-26-4,40 26 4,-53-40-3,-1 40 0,14 0 3,-53 0-2,40 0-3,13 0 6,26 0-5,1 0 5,39 0-4,26 0 2,1 0-4,13 0 7,-40 0 34,53 13-15,0 67-5,40 12 28,-14-92-44,27 0-2,79 0-1,-13 0 0,-26 0 2,-1 0-3,80 0 4,-79 0-3,-14 0 2,14 0-3,39 40 5,1-40-4,-80 0 4,-1 0-6,-25 0 6,-14 0-6,14 0 3,25 0 9,-25 0 119,-67-40-98,-92 40-28,0-39 0,52 39-4,-52 0 1,79 0 2,0 0-3,0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5:42:51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413">
    <iact:property name="dataType"/>
    <iact:actionData xml:id="d0">
      <inkml:trace xmlns:inkml="http://www.w3.org/2003/InkML" xml:id="stk0" contextRef="#ctx0" brushRef="#br0">15426 13216 0,'13'-27'101,"66"27"-50,-26 0-38,0 0-5,40 0 7,-67 0 12,1 0-18,-14 0-2,106 0 12,-66 0 3,-27 0-6,1 0 13,-14 0-22,40 0 1,-27 0 0,54 0 25,-54 0-25,27 0 8,0 53-6,79-53 3,-39 27-2,-40-27 2,-27 26-7,1-26 1,26 0 0,79 66 6,-13-66-7,-53 0 0,-13 27 2,-27-27-1,1 0 1,-14 0 28,40 0-32,13 26 8,-53-26-4,106 0 0,-66 0 1,0 0-2,-26 0-4,26 0 21,-27 0-10,-13 27-6,40-27-6,-26 0 14,26 0-14,-27 0 12,53 0-12,-52 0 17,-1 0 24,14 0-22,26 0-13,-13 0 1,0 0-2,-26 0 2,-14 0-1,40 0 7,0 0 27,-27 0-40,1 0 19,-1 0-12,27 0 56,0 0-36,-27 0-13,-13 0-8,14 0 32,-1 0-30</inkml:trace>
    </iact:actionData>
  </iact:action>
  <iact:action type="add" startTime="15481">
    <iact:property name="dataType"/>
    <iact:actionData xml:id="d1">
      <inkml:trace xmlns:inkml="http://www.w3.org/2003/InkML" xml:id="stk1" contextRef="#ctx0" brushRef="#br0">9684 9882 0,'-26'13'3,"-1"14"5,1 26 0,-40 13 6,39-13-12,-39 39 7,53-65-2,-27 52 3,-13-13 0,27-13 2,26-26-4,0 26-1,-40 39-2,14-26 2,26-52-1,0 39 2,-27 79 2,27-79-2,0 0-3,0 0 3,0 39 1,0-39-2,0-26 5,0-1-8,40 27 5,26 40 7,-13-27-9,-27-40 8,120-26-7,-54 53-6,-65-53 12,52 27-12,27 39 10,-53-66-6,106 0 0,-14 66 5,80-66-5,-93 40 1,40-40 3,67 39-3,-147-39-1,80 0 5,53 0 0,13 0-4,-53 40-1,-13-40 5,-53 0-9,-52 53 8,52-53-4,53 0 3,-40 0 2,-40 0-4,-12 0-1,12 0 1,1 0 4,-40 0-5,79 0 2,-79 0 4,119 0-9,-92 0 5,52 0 2,-40 0-3,27 0 4,-26 0-7,-40 0 5,79 0-1,-105 0 3,52 0-6,-26 0 5,0-13-5,13-14 10,27 1-13,-67 26 11,54-66-7,-28 13 7,15-40 2,-41 67-13,1-1 5,25 1 1,-25-1 2,-1 1-1,-12-1 0,78-52-1,-39 52 0,-26 1 2,-1 0-3,0-1 5,1-79 15,-27 80-11,0-27 9,0 0-23,0 27 11,0-54-10,0 54 10,0-27-4,-53 0-7,-40 13 12,27-52-12,-26-1 15,39 67-15,-93-41 9,93 67-2,-79-105-1,79 78 0,-132-52-2,53 52 3,79-39 0,-172 26-7,40-26 13,39-13-13,-92 39 8,53 14 0,92-14-2,-26 40 0,-66-26-1,105 26 1,-52 0-2,0-40 0,39 40 7,-65 0-5,-28 0-6,-39 0 9,53 0-4,-13-40 0,-40 40 5,-13 0-6,13 0 1,-13 0-1,119 0 6,-13 0-7,52 0 6,14 0-4,-53 0-2,27 0 3,-41 53 4,107-53-7,-27 0 3,27 0 3,-1 27 2</inkml:trace>
    </iact:actionData>
  </iact:action>
  <iact:action type="add" startTime="18813">
    <iact:property name="dataType"/>
    <iact:actionData xml:id="d2">
      <inkml:trace xmlns:inkml="http://www.w3.org/2003/InkML" xml:id="stk2" contextRef="#ctx0" brushRef="#br0">23932 6350 0,'0'-26'13,"-40"-27"-11,-26-53 22,53 106-16,-14-13 0,1 13 1,-53 0 0,52 0-3,-52-27 9,26 27-13,-13-40 10,-27 40-3,0-26-7,-79-14 6,120 40 1,-1 0-1,0 0 4,-40 0-5,67 0-3,-1 0 7,14 0-6,-80 0 4,40 0-2,1 0 4,25 13-5,-13-13 3,14 27 1,-1-1-1,-25 54-3,25-54 3,1 27-5,-1-26 11,-52 26-8,79 39-5,0 1 11,0-40-7,0 39 0,0-12 1,0-54 6,0 27-10,0 40 5,0-40 2,0-27-3,0 0 1,0 27 2,0-39-5,0 78 3,39-39 2,-12-26-3,-1-1 6,1 0-11,26 54 14,13-27 5,-53-27-12,14-26-2,26 27-4,13-1 12,53 14-6,13-14 0,-39-26-7,39 0 5,93 119 0,-106-119 0,53 40 4,-80-40-3,41 27-3,-41-27 5,-39 0-4,0 0 2,0 0 0,40 0 4,-67 0-4,1 0-3,78 0 3,-78 0 2,-1 0 1,27 0-5,0-14 6,-26-52-2,-1 66 2,1-13-5,-1-14 0,-13 1-3,14 0 7,-27-1-2,92-26-2,-92 0 9,0 27-11,0-1 4,0-12-2,0 12 4,0-26 6,0-39-9,0 39-4,0 0 13,0 26-5,0 1-9,-13-53 9,13 52 5,-26-26-14,-1 27 13,27-1-7,-26 14-2,-1-40 4,1 27-6,-1-1 15,1 1 27,13-1-40,-14 14-1,1-13 2,-1 26 2,-52-27 1,-14-39-4,67 40 1,-93-27-4,92 53 10,-26-27-8,0-13 3,-39 14-4,65 26 3,1 0 3,-53-26-5,-14 26 2,27-67-2,13 67 1,-66-26 7,26 26-12,-39 0 6,13 0 1,53-27 3,13 27-6,0 0-1,26 0 4,1 0-2,13 0 10,-40 0-8,26 0-2,1 0 4,-53 0-7,-14 53 9,67-39-6,-27 12 1,26 1 0,1-1 3,-1 0-10,14 1 14,-53 52-6,39-26-1,-26 13 4,27-13 4,26-26-9,0 26-1,-26-27 2,26 1 2,0 12-2,0 27 13,13-52-6,-13 39-13,53 13 21,13 26-16,-40-65 2,-12-1-8,12 27 8,0-40 0,1 14-3,-1-1 8,1 1-7,79 26 4,-14-53 4,1 0-3,-40 0-4,0 0 0,0 0 1,66 0-6,-13 26 9,-54-26-3,28 0-1,-14 0-1,-53 0 1,14 0 0,26 0 1,-1 0-1,1 0 16,-26 0-13,-1 0 10,1 0-18,-1-26 41,-39-27 77,-13 26-98,-1-26-19</inkml:trace>
    </iact:actionData>
  </iact:action>
  <iact:action type="add" startTime="22253">
    <iact:property name="dataType"/>
    <iact:actionData xml:id="d3">
      <inkml:trace xmlns:inkml="http://www.w3.org/2003/InkML" xml:id="stk3" contextRef="#ctx0" brushRef="#br0">20334 14446 0,'13'0'36,"40"0"-32,158 0 3,-158 0 1,80 0 5,-14 0-11,106 0 11,-146 0-6,14 0-3,-1 0 10,1 0-3,-1 0-9,-39 0 4,-26 0 2,26 0 4,0 0-5,-1 0-1,68 0 1,52 0 3,-80 0-4,1 0 8,-1 0-11,-12 0 7,52 0-3,-39 0 0,-1 0 0,-12 0 4,-14 0-4,13 0 4,93 0-4,-40 0-2,-79 0 1,119 0 5,0 0 0,-79 0-5,66 0-1,-67 0 7,80 0-6,-79 0 1,26 0 0,53 0 1,-80 0 4,41 0-8,78 0 9,14 0-10,-53 0 5,-39 0-1,-81 0 3,-25 0 1,26 0 43,0 0-46,-27 0 0,-13 0-2,40 0 4,-26-26-4</inkml:trace>
    </iact:actionData>
  </iact:action>
  <iact:action type="add" startTime="24261">
    <iact:property name="dataType"/>
    <iact:actionData xml:id="d4">
      <inkml:trace xmlns:inkml="http://www.w3.org/2003/InkML" xml:id="stk4" contextRef="#ctx0" brushRef="#br0">2395 15743 0,'26'0'12,"1"0"-1,-1 0-3,27 0 3,-26 0-6,52 0 15,-53 0-11,-12 0-6,12 0 11,27 53-12,-27-53 12,27 0-12,0 0 13,-26 0-13,52 0 5,-26 0 6,-26 0-5,25 26 0,1-26-5,0 0 10,-26 0-10,-1 0 11,1 0-7,-14 0 2,13 0-2,54 0 2,-14 27-2,26-27 2,-78 0-1,105 0-6,-27 0 12,-78 0-11,105 0 5,-93 0 5,27 0-11,-40 0 13,14 0-6,-1 0 4,27 0-5,0 0 0,-27 26 9,1-26 146</inkml:trace>
    </iact:actionData>
  </iact:action>
  <iact:action type="add" startTime="25813">
    <iact:property name="dataType"/>
    <iact:actionData xml:id="d5">
      <inkml:trace xmlns:inkml="http://www.w3.org/2003/InkML" xml:id="stk5" contextRef="#ctx0" brushRef="#br0">5967 15769 0,'0'27'63,"66"-1"-56,26 14 7,80-14-3,-39-26-9,-54 0 10,53 0-10,1 0 6,-14 40 2,66-40 4,-13 26-12,-40 14 12,0-13-13,1-27 6,-41 39 2,-39-39-1,66 0 2,-26 0-3,79 0 3,-119 0-3,79 0 2,-39 0-3,-14 0 3,53 0-2,-79 0 3,0 0-2,-26 0 0,26 0-1,-27 0 0,27 0 0,0 0 8,0 0-7,39 0 2,-39 0-3,0 0 1,0 0 5,40 0-11,-67 0 9,14 0-4,-14 0 0,1 0 13,26 0-12,-27 0 1,27 0-2,0 0 2,93 0 8,-93 0-10,-1 0 1,-25 0 0,79 0 0,-80 0-1,1 0-1,-1 0 1,14 0 46,-14 0-43,93 0-3,-39 0 0,52 0 5,-39 0-7,-40 0 5,-27 0-4,0 0 7,-12 0 20,12 0-27,67-53-3,-80 53 6,106 0-1,-66 0 5,0-26-4,-27 26 31,1 0-32,26-27-6,-27 27 14,53-26-14,14 26 6,0-66 2,-40 66 6,0 0-3,-27-13 2,27 13 2,-27 0-2,1 0-1,-14 0-12,40 0 20,40-40-5,-40 40-7,-1 0 11,-25 0-4,26-53-10,-27 53 3,1 0 18,-1 0-20,1 0-1,-14 0 2,13 0-1,54 0 1,-54 0-1,1-27 0,-1 27-1,27 0 9,-27-26-13,-12 26 8,12 0-5,1 0 18,-1 0-22,0 0 12,27 0 51,-39 0 315,12 0-364,53 0-8,-52 0 0,-1-13 0,1 13 0,-1 0 1,-12 0-2,12 0 2,0 0-7,1 0 6,26 0 5,-27 0-10,-12 0 10,12 0-3,53 0-9,-26 0 46,-26 0-18,-1 0 8</inkml:trace>
    </iact:actionData>
  </iact:action>
  <iact:action type="add" startTime="35750">
    <iact:property name="dataType"/>
    <iact:actionData xml:id="d6">
      <inkml:trace xmlns:inkml="http://www.w3.org/2003/InkML" xml:id="stk6" contextRef="#ctx0" brushRef="#br0">5821 16986 0,'13'0'108,"67"0"-100,52 0-6,-13 0 11,53 0-5,53 0 0,-40 0 0,-13 0 0,-79 0 1,-40 0 14,-27 0 19,54 0-19,-28 0-14,1 0-7,66 0 7,-52 0-2,12 0 5,-13 0-5,-13 0-3,0 0 5,-27 0-1,80 0 4,-13 0-9,-40 0 7,0 0 13,0 0-13,0 0-5,-1 0 9,1 0-13,40 0 31,-40 0-30,0 0 11,0 0-6,39 0-4,-65 0 7,52 0 3,14 0-11,-40 0 5,-27 0 1,53 0 2,-26 0-1,0 0-3,0 0 1,13 0 2,14 0 3,-27 0-8,13 0 5,-13 0 0,-40 0 3,80 0-10,-41 0 5,-25 0 2,13 0-1,52 0 14,-39 0-7,0 0-8,79 0 3,-39 0-3,-40 0 3,39 0-8,80 0 10,-92 0-4,12 0 0,1 0-1,0 0 2,-40 0-1,-27 0-6,0 0 11,-12 0-5,39 0 1,0 0-2,39 0 1,-39 0 0,40 0-5,-40 0 10,-27 0-4,27 0-2,-27 0 3,1 0-8,13 0 10,26 0 12,-13 0-14,0 0-8,39 0 10,-39 0-9,0 0 10,40 0-9,-80 0 8,40 0-3,-27 0 30,27 0-28,-26 0 2,25 0-6,-38-26-3,12 26 4,1 0 7,-1 0 27,1 0-29,-1 0-5,14 0 0,-14-27 0,1 27 79,-1 0-84,1-13 22,-1 13 24,-13 0-42,14 0 8,52 0 6,-53 0-5,1 0-10,-1 0 1,27 0 0,0 0 6,0 0-7,0 0 8,0 0 1,-27 0-1,27 0-13,-26 0 16,-14 0-9,14 0 1,-1 0 4,0 0-12,1 0 10,-14 0-3,14 0-4,-1 0 6,1 0 45,25 0-43,-25 0 8,-14 0 45,14 0-52,25 0-6,1 0-1,-26 0 12</inkml:trace>
    </iact:actionData>
  </iact:action>
  <iact:action type="add" startTime="38877">
    <iact:property name="dataType"/>
    <iact:actionData xml:id="d7">
      <inkml:trace xmlns:inkml="http://www.w3.org/2003/InkML" xml:id="stk7" contextRef="#ctx0" brushRef="#br0">17767 17158 0,'53'0'127,"-27"0"-119,14 0 5,53 0-4,-1 0-3,-39 0 3,0 0-2,40 0-3,-40 0 8,39 0 0,-65 0-4,52-26 37,-52 26-42,52 0 11,-26 0-12,-27-27 12,1 27-7,26 0 2,0 0-7,-27 0 6,27 0 5,0 0-4,0 0 8,0 0-11,39 0 5,-78 0 17,12 0-20,93-26 4,-92 26-4,52 0 2,40 0-3,-66 0 4,40 0-7,39 0 9,-40 0-7,-39-66-1,0 66 3,40 0 5,-1 0-10,41 0 5,-120 0 6,13 0 8,1 0 12,92 0-32,-106 0 10,67 0-3,12 0-1,1 0 0,-67-27-5,1 27 59,26 0-55,-40 0 5,40 0 1,-27 0-6,27 0 2,-26 0 9,52 0 12,-26 0-28,0 0 10,0 0-8,0 0 9,0 0 2,13 0 42,-13 0-50,0 0 3,-27 0-4,14 0 6,-14 0-10,27 0 10,-26 0-2,-1 0 2,0 0-3,-12 0 0,12 0-2,27 0-4,0 0 12,-27 0-13,27 0 6,40 0 5,0 0-11,-14 0 7,-13 0 2,-13 0-2,-40 0-1,14 0 1,26 0-1,79 0 19,-79 0-19,0 0 3,0 0-7,39 0 8,-39 0-7,-26 0 6,-1 0 5,80 0 20,-80 0-23,27 0-6,40 27 1,-67-27 0,-12 0 1,12 0-2,1 0 2,-1 0-6,0 0 11,-12 0 19,78 0-11,-39 0-5,0 0-2,0 0 32,-27 0-30,1 0-13,-14 0 8,14 0 0,-1 0 9,1 0 13,-1 0-21,-13 0-7,80 0-1,-40 0 4,-40 0 18,13 0-11,1 0 9,-1 0-17,1 0 7,26 0-6,-40 0-6,13 0 10,1 0-2,-1 0 67,1 0-69,26 0-7,-40 0 10,13 0 111,1 0-94,-1 0-26,27 0 13,-26 0-1,12 0-9,-12 0 1,26 0 2,0 0-2,79 0 1,-106-14 1,14 14 51,-13 0-48,-1-26-6,0 26 0,1 0 282</inkml:trace>
    </iact:actionData>
  </iact:action>
  <iact:action type="add" startTime="46885">
    <iact:property name="dataType"/>
    <iact:actionData xml:id="d8">
      <inkml:trace xmlns:inkml="http://www.w3.org/2003/InkML" xml:id="stk8" contextRef="#ctx0" brushRef="#br0">14513 17198 0,'-93'-27'20,"27"-39"-5,40 66 2,-54-26-10,27 26 3,-79-27-8,39 27 18,40 0-16,0 0 5,-118 0 3,-1 0-6,79 0 0,-66 0 6,27 0-8,39 0 3,-79 0 3,119 0-3,27 0 8,13 0 14,-14 0-18,1 0 3,-1 40-12,1-27 11,-27 53-4,26-13 0,1 0-7,-80 53 14,93-93-15,-13 14 10,-1 26-2,1-27 0,26 1-1,-27 52 0,27-26 10,0-27-4,0 27 1,0-26-9,0 52 5,0-52-10,0-1 15,13 27-2,14-40-5,-14 14 2,14 26-2,39-27-8,-13 40 8,-27-66-1,27 27-1,-27-27 5,27 26-3,-26-26 3,-1 27-5,54-1 3,-27 27-2,132-13 0,-132-40-5,79 39 11,-39-12-12,-14-27 6,53 0 1,-39 0 6,-1 66-14,1-66 11,-40 0-4,0 26-1,0-26 1,39 27-2,1-27 3,0 0-2,-1 0-1,-39 0 3,159 0-1,-120 0 4,1 0-10,0 0 11,-40 0-6,-27 0 0,119 0 3,-92 0-3,-26 0-3,52 0 6,-26 0-4,40 0 4,-67 0-3,80 0 4,26 0-3,1-53 0,-80 26 0,-27 27 1,27-26-1,40 0 2,39-54-1,-106 80 0,54-26-1,-54 26 2,53-27-3,-26 27 0,93-66 1,-133 66 4,40-26-5,-26 26 1,-1-27-2,0 27 30,1-13-27,-1 13 6,1-53-5,-14 27 82,14-1-88,-27 1 26,0-1-14,0 1 11,0-14-9,-14-53-11,-39 54 2,-13-14-3,40 26 1,-54-26 5,-131 53-2,105-105-3,53 105-3,-40-53 9,40 53-4,-13-40-1,-13 40 2,52-13-9,1 13 14,-53-66-13,52 66 6,-26 0 1,-13-53-1,-13 53-1,-54-40 0,81 40 3,-41 0-2,0 0-1,-39 0-1,79 0 5,-26 0-4,13 0 2,13 0-1,-40-26 0,67 26 0,-80-27 1,13 27 0,1 0-7,-1 0 6,-26 0 4,66 0-4,0 0-1,-40 0 1,1 0 1,39 0-4,-40 0 3,40 0 1,1 0-1,-1 0 5,0 0-12,-40 0 12,27 13-3,13-13-9,40 0 14,-53 53-13,52-53 12,-38 27-12,25-1 14,-26 27-15,-13-26 15,-27 12-7,67-26 3,-1 40 0,14-26-11,-13-1 8,-27 27 3,26-26-2,-26 26-1,27-53 2,-93 119-3,119-66 4,-53-27-3,0-26 1,27 27 1,26 52-3,0-26-1,0-27 0,0 14 4,0-14-2,0 54 26,0-54-19,0 1-8,0-1 4,0 1 1,13-14-5,66 27-1,14-14 12,-1-26-17,1 0 5,-40 0 0,0 0 2,79 0 4,-52 0-6,92 0 1,0 0-5,-27 66 5,80-66 4,-132 0-4,39 0 0,40 0-1,-93 0-2,14 0 6,-40 0-4,0 0 0,39 0-1,1 0 4,-67 0-2,54 0-1,-27 0 1,0 0 1,79 0-1,40 0 2,-119 0-6,66 40 6,13-40-2,0 0 3,-13 0-8,-92 0 10,79 0-9,-14 0 5,1 0-1,-40 0 3,79 0-8,-39-27 5,-40-26 1,-27 53 5,27-26-8,13-14 2,-53 40-1,14 0 2,-1-13-3,54-13 8,-54-1 1,27-26 1,-53 27-1,27-1-6,-27-26 35,0 27-37,0 13 1,0-80-1,0 80 1,0-40-1,0 0 0,-14 27 2,-39-67 5,0 67 0,-13-27-11,0-14 14,13 15 3,-39-54-13,65 79-2,-65 1 11,-41-40-14,41 0 9,39 13-1,-80 13 2,1 40-1,-40-66-4,40 39 2,-146-12-1,93 12 3,13 27 0,53 0-3,26 0-1,-79-40 0,119 40 2,0 0-1,1 0 12,25 0-14,1 0 2,-27 0 3,-40 0 1,0 27-3,1-27-1,39 0 1,-106 0-7,27 26 14,0 14-3,79-40-10,0 0 5,-13 53-1,-27 13 1,0-39 0,1 12 1,26 14-1,-27 53 2,67-106-2,-1 53-1,1-40 16,-1 14-9,27-1-7,-13 1-5,13-1 19,-26 27-18,-14 0 21,40-27 4,13 27 21,53-26-33,-39-27-7,26 26 3,39 1-11,-12-27 6,-14 0 1,-13 39 3,0-39-7,-27 0 4,1 0 1,-14 0 6,13 0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5:49:32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183">
    <iact:property name="dataType"/>
    <iact:actionData xml:id="d0">
      <inkml:trace xmlns:inkml="http://www.w3.org/2003/InkML" xml:id="stk0" contextRef="#ctx0" brushRef="#br0">13507 6707 0,'0'0'2,"-13"0"12,-13 0-2,-54 0 1,-12 0-6,-41 0 0,80 0 5,-66 0-5,-13 0 2,39 0-3,41 0 5,-1 13-7,-14 14 5,41 39 2,-27-66-5,-13 53 1,-27-13 2,67 13 2,-1 79-4,-12-40 1,26-65 1,-14 26-2,27 39-1,0-78 0,0 39 4,0-1 3,0-25 6,0 52-11,0-26 0,13 13 1,53 27-2,27 0 3,0 12-2,-54-12 2,27 39-8,-39-105 13,66 92-9,-27 66 2,0-119-1,0 66 4,-40-39-5,14 0 1,13-1 1,-53-26-2,40-13 0,-27-26 4,13-1 6,1-12-5,-1 38-4,1-25-3,26-27 12,0 0-6,66 0-2,-27 0 0,1 0-4,39 40 8,0-40-2,27 0-4,-26 0 1,-41 0 2,27 0-3,53 0 4,-119 0-3,40-93 2,13 27-1,-93 53 2,185-93-2,-92 13 0,-53 27 0,-27 40 0,27-54 0,-13-12 1,-14 39-2,1-40 2,-27 0-4,0 1 4,0-1-3,0-26 3,0 53-8,0-13 15,0-54-10,0 80 5,0 1-5,0-81 2,0 107 1,0-80-4,0 53 11,0-40-9,0 40 1,0 1 2,-53-81-4,-13 41 4,39 26-4,-78-67 6,12 67-4,40 0 0,-13 40 0,-119-160 2,92 120-3,1 40 1,-41-40 0,41 66-5,-41-40 10,80 40-6,-39 0 0,-41 0 3,1-66-4,40 66 2,-27 0 0,-53 0 0,79 0 0,0 0 0,40 0 0,-39 0 0,39 0 0,26 0 0,14 13 0,-40 13 6,27 1-4,-1-1 0,-26 27-2,53-40-2,-79 54 5,13-41-6,39 27 7,27 40-7,0 39 1,0-53 0,0 14 3,0 132 2,0-146-3,27 106-1,79-39-2,-27 39 11,-26-119-15,106 119 13,-67-92-8,-65-67 48,26 27-25,13 40 58</inkml:trace>
    </iact:actionData>
  </iact:action>
  <iact:action type="add" startTime="22671">
    <iact:property name="dataType"/>
    <iact:actionData xml:id="d1">
      <inkml:trace xmlns:inkml="http://www.w3.org/2003/InkML" xml:id="stk1" contextRef="#ctx0" brushRef="#br0">10253 9565 0,'13'0'9,"14"-27"-4,-1 27 4,27 0 1,26 0-4,-26 0 0,40 0-1,0 0 10,-41 0-7,1 0 0,80 0-2,-41 0 5,-39 0-6,0 0 5,0 0-4,-27-53 4,1 53-2,-1 0 48,27-26-39,-26 26 7</inkml:trace>
    </iact:actionData>
  </iact:action>
  <iact:action type="add" startTime="23615">
    <iact:property name="dataType"/>
    <iact:actionData xml:id="d2">
      <inkml:trace xmlns:inkml="http://www.w3.org/2003/InkML" xml:id="stk2" contextRef="#ctx0" brushRef="#br0">10174 10438 0,'79'0'55,"14"0"-47,-14 0 2,14 0-4,-67 0 4,27 0-4,0 0 5,0 0-6,0 0 6,0 0-5,79 0 4,-79 0-4,0 0 4,39 0-3,-65 0 2,-1 0-4,14 0 6,26 0 39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13:11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274">
    <iact:property name="dataType"/>
    <iact:actionData xml:id="d0">
      <inkml:trace xmlns:inkml="http://www.w3.org/2003/InkML" xml:id="stk0" contextRef="#ctx0" brushRef="#br0">6112 9935 0,'53'13'16,"13"-13"-3,53 0-11,-66 0 11,40 0-10,-67 0 10,1 0-10,26 0 27,-40 0-15,13 0-12,1 0 10,-1 0-10,27 0 20,-26 0-14,-14 0 0,13 0 6,1 0-7</inkml:trace>
    </iact:actionData>
  </iact:action>
  <iact:action type="add" startTime="12205">
    <iact:property name="dataType"/>
    <iact:actionData xml:id="d1">
      <inkml:trace xmlns:inkml="http://www.w3.org/2003/InkML" xml:id="stk1" contextRef="#ctx0" brushRef="#br0">6205 10014 0,'13'27'60,"40"-27"-48,0 0 0,-27 0 81,1 26 27,-14 1-117,-13-14 11,0 40-11,0 79 4,40-39 2,-40-40-2,0-27 55,0 27-55,0-40 19,0 14-20,0-1 19,0 1 9,0-1-21,0 1-10,0-14 5,0 40 0,0-27 5,0 1 2,0-1-11,0 27 4,0-40 1,0 14-2,0 52 1,0-26 0,0 13 1,0-53 6,0 14 30,0 26-42,0 0 6,0-27 11,0 1-9,0-1 10,0 27 25,0 0-39,0-40 0,0 40 4,0 0-8,-14-26 8,-12 92 30,26-93-20,0-13 0,-26 14-18,-27-27 119,0-13-116,-53-120 8,79 133-9,1 0 1,-27-26 6,0 26-6,27 0 16,-1 0-10,-12 0 3,12 0-7,-26 0 0,0 0-4,0 0 8,0 0-9,-39 0 11,65 0-6,-26 0 0,1 0-5,25 0 9,1 0-8,-27 0 17,39 0 12,-12 0-27,0 0-2,-27 0 8,0 0 4,0 0-11,0 0 3,159 0 163,-14 0-163,120 0 0,-80 0-5,80 0 10,26 0-6,-13 0 2,-53 0 0,0 0 0,13 0-7,-172 0 6,14 0-1,-1 0 14,54 0 7,12 0-20,1 0 0,79 0 1,-53 0-1,13-40-1,-39 40 1,26 0 0,106 0 0,-53 0 3,-53 0-6,53 0 7,-119 0-8,39 0 6,-65 0-3,26 0 0,0 0 5,-1 0-8,-25 0 9,-1 0-7,54 0 2,12 0-2,27 0 6,14 0-6,78 0 0,-92 0 2,14 0-1,-41 0 1,-39 0 0,40 0 2,-67 0 0,-12 0 2,12 0-4,0 0-1,27 0 6,0 0-10,80 0 5,-54 0 1,53 0-1,-39-26 0,-40 26 5,79 0-8,-79 0 3,66 0-2,-26 0 2,39 0 0,-39 0 6,65 0-9,80 0 0,-13 0 3,-53 0 1,0 0-1,-79 0-1,-40 0 5,39 0-8,-39 0 6,80 0-4,-41 0 7,27 0-10,14 0 7,78 0-4,14 0 3,13 0-1,-145 0 0,26 0-1,53 0 6,0 0-10,-119 0 7,172 26-3,-106-26 0,-27 27 3,133-27 0,-53 0-4,66 79 1,1-79 0,-120 0 6,13 26-9,53 14 2,-132-40 3,119 40 2,-79-40-3,39 0-1,27 0-1,79 39 6,-106-39-8,80 0 6,13 0-2,-133 0 0,80 0-2,0 0 3,-119 0-2,-26 0 2,-1 0 2,27 0-5,0 0 0,66 0 6,53 0-8,66 0 4,-119 0 1,53 0-2,0 0 6,0 0-10,13 0 6,-66 0 3,14 0-9,-14 0 6,13 0-2,40 27 1,-40 13 2,53-1-2,-13-39 2,0 0-3,0 0-2,-39 0 4,-1 0 2,-119 0-6,40 0 4,-26 0-2,25 0 0,41 27 4,26-27-6,-53 0 3,53 39 1,14-39-1,-107 14 1,1-14-1</inkml:trace>
    </iact:actionData>
  </iact:action>
  <iact:action type="add" startTime="16049">
    <iact:property name="dataType"/>
    <iact:actionData xml:id="d2">
      <inkml:trace xmlns:inkml="http://www.w3.org/2003/InkML" xml:id="stk2" contextRef="#ctx0" brushRef="#br0">7898 10319 0,'13'13'95,"40"66"-87,0-52 0,53 39 6,-93-40-6,40 27 10,-26-26 70,-1 26-43,-26 26-2,0-52-22,0-1 10,0 0-19,-26 1 21,-1 26-20,1-27 5,-27 1-16,26-14 32,27 13-30,0 1 9,-26-1-5,26 54-4,0-54 8,0 1-3,-27 26 1,1-40 22,26 13-9,0 54-22,-26-14 7,26-13 0,0 0 6,-67 39-12,67-65 11,0-1-5,0 27 1,0-26-6,-26 25 17,26 28 0,0-54-7,0 27-6,0 0-3,-27 40 4,27-40-1,0 0 6,0 39-4,0 1-7,-26-40 6,26-27 0,0 1 0,-26 25 4,26 1-2,0 0-3,0 0-4,0 0 9,-40 79-8,40-105 9,0 52-5,0-26-1,0 0 9,0-26 1,0-1 42,-53 0 229,-159-26-278,120 0-4</inkml:trace>
    </iact:actionData>
  </iact:action>
  <iact:action type="add" startTime="17839">
    <iact:property name="dataType"/>
    <iact:actionData xml:id="d3">
      <inkml:trace xmlns:inkml="http://www.w3.org/2003/InkML" xml:id="stk3" contextRef="#ctx0" brushRef="#br0">4088 13110 0,'27'0'2,"26"0"11,-27 0-12,80 0 8,-80 0-1,27 0 0,0 0 5,0 0-11,40 0 11,26 0-5,92 0-1,-118 0-2,0 0 7,79 0-4,0 0 1,0 0-6,13 0 9,-66 0-4,13 0 1,-53 0-3,-12 0 3,105-40-5,-80 40 9,27 0-10,14 0 11,25 0-8,80 0 4,-145 0-8,119 0 11,13 0-10,13 0 5,-159 0 4,93 0-8,66 0 4,-13 0 0,13 27 4,-53 13-8,1-1 4,-14-39 1,-53 0 2,13 27-3,53 12 1,-53-39-6,40 40 11,0-40-12,-39 0 11,-14 0-9,13 0 2,-13 0 6,13 0-2,40 0-8,0 0 13,14 40-13,52-1 11,-13-39-6,-133 0 3,80 0-8,53 0 10,0 0-8,-40 0 8,-13 0-8,0 0 8,-119 0-8,40 0 8,26 0-8,13 0 8,40 0-4,0 0-4,53 0 8,-40 0-4,-13 0 0,-53 0-4,-26 0 8,39 0-8,-13 0 10,53 0-12,-40 0 13,-13 0-13,53 0 10,0 0-9,-39 0 5,-80 0 4,-1 0-4,1 0-4,0 0 4,40 0 6,0 27-7,78-27 1,-78 26 1,0-26-6,26 0 9,13 0-4,-13 0 0,13 0 0,-13 0-6,-52 0 12,12 0-8,14 0 3,79 0-2,-80 40-2,1-40 7,39 27-3,40-27-6,53 0 10,-132 0-6,39 0 2,-79 0-3,0 0 3,39 0-1,-12 0 1,-14 0-2,-13 0 0,0 0 2,0 26-5,39-26 4,80 0 4,-79 0-8,26 0 8,13 0-7,-39 0 2,-14 0 1,14 0 4,-27 26-7,66 54 6,-39-80-2,26 26-1,-27-26-5,80 0 9,-39 27-8,-41-27 4,67 0 6,-93 0-8,-13 0 5,0 0-6,0 0 3,0 0 0,119 0 1,-119 0-2,66 0-3,-27 0 8,1 0-4,39 0 1,-52 0-3,-54 0 3,27 0-5,0 0 8,0 0-4,0 0 1,39 0-6,-39 0 10,40 0-7,-67 0-1,27 0 3,-26 0 11,-1 0-14,-13 0 7,40 0 1</inkml:trace>
    </iact:actionData>
  </iact:action>
  <iact:action type="add" startTime="20507">
    <iact:property name="dataType"/>
    <iact:actionData xml:id="d4">
      <inkml:trace xmlns:inkml="http://www.w3.org/2003/InkML" xml:id="stk4" contextRef="#ctx0" brushRef="#br0">5424 6482 0,'-53'14'78,"27"12"-68,-1 27-3,-39 40 2,40-93 0,-27 26-3,-13 67 2,13-1 0,13-26 3,27-39-3,-119 65-4,79-39 9,53-26-5,-53 52-1,13-13 0,-13-13-1,-13 13 2,40 27 0,-41 79 2,28-79-2,-107 52-3,120 40 4,-14-52-2,40-14 2,-26 13-2,-14-40 2,40-39-2,-66 133 2,39-160-2,1 27 4,-40 119 0,66-79-5,0-1-1,0 27 5,0 53 0,0 66-6,0-13 7,0 0-7,0 13 3,0-185 3,0 40 1,0 66-7,0-27 7,13 79-6,27-78 3,-40 52 0,119 0 0,-80 0 4,-12-52-6,-27-80 1,0 79 3,66-39-1,-66-41 3,27-25 4,-1-1-8,27 1 3,-40-27-6,14 0 3,52 0 7,53 0-10,-79 0-1,40 0 9,-1 0-10,-39 0 10,0 0-10,0 0 6,0-13-2,53-93 2,-53 53 0,13-13-3,119-80 2,-132 80 2,93-66-3,-107 39 5,14-13-6,53-26 1,40 26 0,-80 0 0,26 53 3,27-132 1,-26 79-6,-67-26 2,133-13 0,-93 52 0,40-53 2,-40 14 1,-39 40-2,39-54-1,53-52 0,-26-41 7,-14 1-12,0-13 8,-39 13-2,39 0-2,-39 0 3,0 52 2,-40 54-5,0-27 4,0 27-4,0 0 0,0 13 4,0-14-4,0 14 2,-27 27 1,-39-93 2,40 158-7,-54-52 5,54 52 3,-27-52-8,26 52 3,-25 1 9,25 26-1,-26-26-8,0 26-1,-39-27 3,-1 27-2,-26 0 1,-13 0-4,-1 0 8,-78-40-4,-14 40 0,40 0 0,92 0-3,-26 0 6,-53 0-2,-53 0-2,53 0 2,40 0-2,105 0 1,1 40 52,-1-13-52,14-14 8,-13 40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20:09.9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1411">
    <iact:property name="dataType"/>
    <iact:actionData xml:id="d0">
      <inkml:trace xmlns:inkml="http://www.w3.org/2003/InkML" xml:id="stk0" contextRef="#ctx0" brushRef="#br0">4829 13586 0,'13'0'14,"93"0"-4,-13 0-3,132 0 2,-106 0-2,53 0 3,-53 0-3,-27 0 1,41 0-2,-107 0 7,-13 0-7,40 0-1,-26 0 4,-1 0 4,1 0-11,-1 0 9,53 0-5,-26 0 2,-26 0-1,79 0 3,-14 0-4,1 0 5,26 0-5,13 0 1,-39 0 3,-40 0 0,0 0-4,39 66 8,-39-66-13,40 0 9,-40 27-4,79-27 2,-40 0 0,1 0 0,0 0 0,-14 0 4,-26 0-8,-27 0 4,1 0 2,-1 0 4,1 0-7,-1 0 2,27 26-1,-40-26 0,80 0 3,-40 0-2,0 0-2,-27 0 17,-12 0-8,38 27 8,-25-27-8,26 0-12,-27 0 53,1 0-46,79 26-2,-80-26-6,27 0 7,-27 0 0,27 0-5,-39 0 11,12 0-5,0 0 5,1 0-3,-1 0 47</inkml:trace>
    </iact:actionData>
  </iact:action>
  <iact:action type="add" startTime="24099">
    <iact:property name="dataType"/>
    <iact:actionData xml:id="d1">
      <inkml:trace xmlns:inkml="http://www.w3.org/2003/InkML" xml:id="stk1" contextRef="#ctx0" brushRef="#br0">6284 10980 0,'27'0'38,"12"0"-29,27 0 2,14 0-6,-54 0 3,27 0 23,0 0-17,0 0 3,0 0 0,-27 0-10,1 0-5,-1 0 10,27 0-8,27 0 17,-14 0-14,-13 0 1,-40 0-4,13 0 5,1 0 379,-1 66-383,14 27 6,-14-27 7,1-39-15,-27 52 4,0-26 0,13-27 9,-13 54-3,0-54 0,66 93-5,-66-106 6,0 14-6,0 52 6,53-13 1,-13 27-8,-14 0 13,-26-67 13,53 53-26,-53 14 9,66-27-5,1 27 42,-67-67 111,13-13 33,40-13-190,79 0 2,40 0 5,-93 0-13,54 0 14,-80 0-13,-1 0 4,-25 0 7,26 0-3,-27 0 23,27 0-20,27 0-4,-14 0-2,-13 0-3,26 0 9,146 40-5,-53-40 0,-79 0-1,-1 0 2,27 0-1,-53 27-1</inkml:trace>
    </iact:actionData>
  </iact:action>
  <iact:action type="add" startTime="26620">
    <iact:property name="dataType"/>
    <iact:actionData xml:id="d2">
      <inkml:trace xmlns:inkml="http://www.w3.org/2003/InkML" xml:id="stk2" contextRef="#ctx0" brushRef="#br0">7223 11602 0,'14'0'78,"12"26"-70,-13 1 4,106 39-2,-52-13 7,-41-27-1,27 1 1,-27-1-9,-12 1 15,12-27 106,1-40-115,39-26-12,-13 0 14,-27 53 4,27-14-9,-53 1 0,0-27 3,26-40-6,-26 67 13,27-1-19,-27 1 11,0-14-7,26 14-1,-26-54 4,27 14 2,-1 40-2,-26-14-2,27 13-2,-27-25 7,0 25-6</inkml:trace>
    </iact:actionData>
  </iact:action>
  <iact:action type="add" startTime="31587">
    <iact:property name="dataType"/>
    <iact:actionData xml:id="d3">
      <inkml:trace xmlns:inkml="http://www.w3.org/2003/InkML" xml:id="stk3" contextRef="#ctx0" brushRef="#br0">10967 13811 0,'14'0'228,"38"0"-225,41 0 11,-40 0-7,-40 0-4,80 0 10,-40 0-10,0 0 10,-27 0 6,-13 0-2,40 0 19,0 0-28,40 0-5,-40 0 11,0 0-7,-27 0-4,27 0 10,-27 0-10,1 0 11,26 0 10,0 0-13,0 0 2,-27 0-5,-13 0-1,14 0 30,92 0-30,13 53 1,-39-53-2,79 0 5,53 40-3,-133-40-1,-39 0 6,-26 0-11,26 26 54,-1-26-45,-25 0-5,-1 0 46,1 0-49,79 27 10,-14-27-10,1 0 10,-40 0-6,0 0-3,0 0 9,39 0-4,-65 0 5,-1 0-2,1 0-1,12 0-6,27 0 3,-52 0 0,78 0 6,-79 0-12,80 0 8,26 0-3,-66 0 0,0 0 1,0 0 0,0 0 0,13 0 0,-13 0 3,66 0-4,-26 39 0,-1-39 0,1 0 1,-1 0 1,-39 0 2,40 0-7,-40 0 16,0 0 21,-27 0-38,1 0 5</inkml:trace>
    </iact:actionData>
  </iact:action>
  <iact:action type="add" startTime="35277">
    <iact:property name="dataType"/>
    <iact:actionData xml:id="d4">
      <inkml:trace xmlns:inkml="http://www.w3.org/2003/InkML" xml:id="stk4" contextRef="#ctx0" brushRef="#br0">11377 11734 0,'67'0'109,"-15"0"-95,81 0-7,-120 0-4,40 0 10,0 0-4,13 0 8,-53 0-15,14 0 6,-1 0 0,27 0 169,-26-26-170,25 26 10,1 0-5,27 0-11,-14 0 9,-53 0-2,14 0-1,-1 0 125,-26-27 78,0 1-168,0-1-30,0-52 0,26 53 9,1-27-18,-1 0 13,1 26 5,-27-52-14,26 52-3,-26 1 9,27-27-4,-1 0-1,-26-39-1,27 39 5,-1 26-10,53-52 5,-79 52 3,0-26-4,67-13 1,-67 13 3,0 27 3,0 13 0,26-14-7,1-26 8,25 53 437,1 0-447,40 0 3,26 0 8,-26 0-13,39 0 11,-39 0-6,26 0-3,-27 0 7,1 0 0,-40 0-10,0 0 24,0 0 23,-1 0-36,1 0-8,-26 0 9,26 0-10,-27 0 5,27 0 0,0 0 29,0 0-29,-27 0 3,-12 0 5,12 0 16,1 0-24,26 0 0,-1 0 8</inkml:trace>
    </iact:actionData>
  </iact:action>
  <iact:action type="add" startTime="37875">
    <iact:property name="dataType"/>
    <iact:actionData xml:id="d5">
      <inkml:trace xmlns:inkml="http://www.w3.org/2003/InkML" xml:id="stk5" contextRef="#ctx0" brushRef="#br0">12409 10914 0,'-26'27'22,"-1"-1"45,-52 0-60,26 1 1,-92 79 3,-41-27-7,94-52 4,-41 39 7,41-27-14,26-12 8,-27 39 1,40-40 0,-13 1-2</inkml:trace>
    </iact:actionData>
  </iact:action>
  <iact:action type="add" startTime="38546">
    <iact:property name="dataType"/>
    <iact:actionData xml:id="d6">
      <inkml:trace xmlns:inkml="http://www.w3.org/2003/InkML" xml:id="stk6" contextRef="#ctx0" brushRef="#br0">12277 11258 0,'26'0'71,"-12"13"-63,12 14 5,1-1-10,26 1 6,-27 26 12,-26-27-13,26 53-5,1-52 6,-1-1 10,1 80 28</inkml:trace>
    </iact:actionData>
  </iact:action>
  <iact:action type="add" startTime="45155">
    <iact:property name="dataType"/>
    <iact:actionData xml:id="d7">
      <inkml:trace xmlns:inkml="http://www.w3.org/2003/InkML" xml:id="stk7" contextRef="#ctx0" brushRef="#br0">15981 11814 0,'13'0'7,"67"0"1,12 0-1,80 0 1,-79 0 3,26 0-4,-26 0 0,-1 0 1,41 0 4,-81 0-4,107 0 0,-93 0 16,-52 0-15,12 0-3,27 0 10,-27 0-6,1 0-3,-1 0 3,14 0-9,26 0 7,14 0 1,12 0 3,-39 0-9,0 0 10,0 0-10,-27 0 6,1 0 41,26 0-20</inkml:trace>
    </iact:actionData>
  </iact:action>
  <iact:action type="add" startTime="46914">
    <iact:property name="dataType"/>
    <iact:actionData xml:id="d8">
      <inkml:trace xmlns:inkml="http://www.w3.org/2003/InkML" xml:id="stk8" contextRef="#ctx0" brushRef="#br0">15505 14949 0,'0'0'1,"13"0"10,40 0-8,0 0 8,40 0-6,-40 0 3,118 0 2,-118 0-4,40 0 5,-67 0-6,1 0 3,-14 0 0,14 0 24,-1 0-24,27 0 4,40-27-8,-67 1 25,0-27-10,1 27-11,-1-1 1,-12 1 2,-14 13 9,26-40-5,-26 26 10,0-26-11,27 27-7,-27-1 10,0 1 6,0 13-14,26-14-2,0-26 33,1-13-37,-1 53 34,1-40-26,-1-13 11,1 39-12,-27 14 19,26-79-10,27 65-11,-53 1 0,27-1 0,-27 14 6,26-14 5,-26 1-17,27-27 5,-1 0 9,0 27 4,-26-1-6,27 1 20,-1-1 37,1 14-62,-1-53 21,-12 66-26,12 0 4,0 0 24,27-27-17,40 27-13,-67 0 13,27 0 37,-39 0-27,12 0-16,0 0-2,1 0-4,-1 0 43,-12 0-38,39 0 246,-27 14-156,27 39-96,-27-53 27,27 26-26,-26 1 23,-1-1-18,-26 0 1,0 54-1,53-14 6,-53-53-7,0 14 10,27-1-5,-27 1 4,0-1-8,26 27 0,-26-27 7,26 80-4,-26-79-10,27-1 13,-27 27-12,26 0 7,-26 0 19,0-27-22,0 1-1,27-1 3,-27 54 3,0-67-6,26 53 4,1-53-2,-27 14 7,0 52 44,0-52-42,0 25 50,0-25 44,53-1-82,-27-26-18,27 0 0,-40 0 12,14 0 1,-1 0-7,1 0-6,-1 0 119,1 27-80,-14-27-28,40 0 21,-27 0-34,1 0 5,26 0-6,-1 0-3,1 0 10,-26 0-12,-1 0 14,-12-13 4,12-14 112</inkml:trace>
    </iact:actionData>
  </iact:action>
  <iact:action type="add" startTime="53978">
    <iact:property name="dataType"/>
    <iact:actionData xml:id="d9">
      <inkml:trace xmlns:inkml="http://www.w3.org/2003/InkML" xml:id="stk9" contextRef="#ctx0" brushRef="#br0">19871 10861 0,'0'-13'71,"39"13"-47,-12 0-16,-14 0 5,13 0-6,27 0 2,40 0-6,-40 0 11,0 0-12,79 0 6,-79 0 0,0 0 0,0 0 4,39 0-4,-65 0 0,-14 0-4,14 0 9,25 0 6,-25 0-11,-1 0 0,27 0 5,-26-66-6,-1 66 5,14 0 36,-14-27 17,27 27-57,-26 0 3,-1 0 2,1 0 6,-14 0-10,13 0-6,1-13 18,52 13 62,-13-40 42,-52 27 24</inkml:trace>
    </iact:actionData>
  </iact:action>
  <iact:action type="add" startTime="55635">
    <iact:property name="dataType"/>
    <iact:actionData xml:id="d10">
      <inkml:trace xmlns:inkml="http://www.w3.org/2003/InkML" xml:id="stk10" contextRef="#ctx0" brushRef="#br0">19381 14896 0,'0'13'82,"13"-13"-78,106 0 21,-66 0-23,0-66 10,79 40-8,-79 26 8,40 0-10,-40 0 5,-27 0 6,1 0-6,-14-27 171,-13 1-176,0-1 8,0 1 33,0-14-17,0 14 11,0-27-20,0 26 8,0-26-18,0 27 9,0-27 4,0 0-8,0 40 4,0-40-8,0 27 0,27-1-4,-1-26 8,0 27 21,-26-1-31,27 14 13,-1-13-1,27-1 5,-26 1-18,-1-54 13,1 54 59,-14-1-57,13 1 152,1 26-143,26 0-18,0-27 4,-27 27-4,27 0 8,-27 0-8,1 0 13,52 0 12,-65 0-25,12 0-2,0 0 3,54 0 3,-54 0-5,1 0 8,26 0-2,-27 0-5,-13 0 12,40 0 4,0 0-6,-26 0-4,-1 0 6,27 0 64,-27-26-68,1 26 2,-14 0 7,14 0 136,26 13-152,-53 40 13,26 13-18,-26-53 5,0 40 4,0 0-8,0 13 4,0 54 5,66-28-7,-26 40 1,-14-39 3,40 0 2,-66-67-4,0 27 16,27-27-3,-27 27-2,0-26-11,0 12 0,0 54 4,0-66-8,26 25 17,-26-25 19,0-1-33,14 1 2,12-27 195,27-53-189,-27 40 3,1 13-12,-1-27 6,27 27 64,0-66-68,-26 66 5,52 0-10,-53-26 18,27 26 19,-26-14-29,-14 14-9,80-39 12,-67 39-5,-13 0-2,14 0 4,26 0-5,-27 0 1,1 0 1,52 0 2,-53-14-4,1 14 5,13 0-4,-14 0 1,1-26 2</inkml:trace>
    </iact:actionData>
  </iact:action>
  <iact:action type="add" startTime="63739">
    <iact:property name="dataType"/>
    <iact:actionData xml:id="d11">
      <inkml:trace xmlns:inkml="http://www.w3.org/2003/InkML" xml:id="stk11" contextRef="#ctx0" brushRef="#br0">5768 12581 0,'0'-27'70,"13"-25"-53,40-15-5,14 14 7,-41 27-17,67-93 5,-80 93 3,79-27-1,1-14 4,-67 41-6,1 0 5,-1-27-8,27 0 17,13-13-9,-13 39-1,-26 27 2,-1 0 70,27-26-68,-40 26-13,14 0 12,26 0-12,-27 0 4,27-27 1,-26 27 4,-1 0-5,-13 0 0,14 0 56,-1 0-60,1 0 5,79 0 6,-54 0 5,-25 0-4,26 13 6,-27-13-7,27 53 19,-26-53-26,-1 27 22,1-1-4,-1 27-13,-13-40 4,-13 14 31,27-1-30,-27 1-14,26-1 20,-26 27-8,0 0 2,0-40-8,0 14-5,0-1 5,0 1-1,0-1 6,0 1-3,0 52 24,-13-26-19,-13-27-7,-1 1 1,1-27 7,12 26-7,-12-13 15,-27-13-2,-40 40-5,67 13-16,-106-53 11,39 0-9,-26 0 4,-13 0 7,79 0-11,-40 0 9,40 27-8,0-27 3,0 0 8,0 0-13,-39 0 13,39 0-14,27 0 11,-94 0-9,107 0 7,-13 0-2,-1 0-1,-52 0 0,52 0 1,-52 0 2,53 0-3,-1 0 11,-26-40 26,0 13-33,-13-39 12,66 13 9,0 27-17,0-14-13,0 14 12,0-1-12,0-26 9,0 0 6,53 27-14,-26-40 4,26 39 22,-27 27-25,27-26 10,0-1-7,39 27 1,1-26-6,0 26 12,-67 0-7,27 0-3,40-40 9,-41 40-10,120-26 12,-39 26-13,-41-40 12,-12 40-13,-14 0 11,-40-53-4,1 53 11,-14 0-6,14 0-5,-1 0-5,0 0 10,54 0-5,-54 0 0,27 0-5,0 0 10,-26 0 3,-14 13-13,13 14 5,67 26 0,-40-27 21,-27 1-13,1-1 7,26 27-7,-1 0-3,15 13 7,-41-13-1,-26-26-6,0 52 3,27-53-13,-27 1 10,0 52-2,0-52 1,0 52-7,0-52 2,-14 25 23,-12-25-13,-1-14-10,-92 80 16,93-93-19,-27 0 4,-66 0 5,-13 0-6,79 0 2,-80 0-6,14 0 11,93 0-7,-27 0 0,27 0-4,-27 0 11,39 0 2,-12 0 1,-1 0-15,-52 0 10,53 0-3,-1 0-1,1 0-2,12-27 5,-38 1-1,25-1-7,1 1 20,-1-1-22,1-52 23,26 26-17,0 27-1,0-54 3,0-12-3,0 65 7,0 1-10,0-14 6,13 14 6,13-1-1,1-52 3,26 79-15,-27-27 7,80 1 0,-79 26-1,-1-27-1,0 27 4,54-26-4,-54 26 3,1 0-3,12 0 1,-12 0 0,26 0 0,0 0-2,0 0 1,39 0 0,-39 0 2,-26 0 2,26 0-4,-27 0-2,0 13 4,27 14-3,-26 26 5,-1-53-6,-12 26 11,38 1-3,-25-1-3,-27 0 23,0-12-20,0 12 2,0 1 0,0 25-8,0-25 0,-13 26 13,-40-27-12,0 1 3,-53 39-10,13-66 10,-39 106-3,40-80 0,-41-26-1,-26 0-1,-26 40 5,53-40-5,79 0 0,0 0 11,27 0-10,-54-13 10,54-14-1,-27-26-9,26 27 9,41-27 32,12 26-26,27-25-14,-26 25-6,-1-26 6,0 27 1,1 26-1,13 0 7,26-27-1,-13 27-7,0 0 3,39 0-9,1 0 12,-80 0-5,40 0-1,0 0 22,-27 0-18,27 40-7,-26-14 8,92 1-7,-93-27 7,27 26-6,0 40 37,-27-39-11,-26 52-13,-13-52-12,-13-27 2,-27 53 3,-40-27-9,40-26 5,-119 80 0,40-54 1,39-26-2,-39 0 1,13 0 1,27 0-2,39 0 4,-40 0-6,67-13 3,-54-14 3,1-145-6,79 146 3,-53-27 4,53 26-8,0-25 9,0-41-10,0 40 5,0 27 0,0-27 6,26 0-12,27-13 6,80 39 1,-1 1 3,-106 26-9,14 0 6,-14 0-2,27 0 6,-26 0-7,79 0 4,-40 0-4,-13 0 1,0 0 4,-27 0-6,53 0 1,-52 39 10,-1-12-3,-26 52-10,27-26 5,-27-26 7,26 25-14,-26-25 15,0-1-15,0 1 11,0-14-10,0 40 13,0 79-14,-79-105 20,52-1-15,-92 1 0,66-27 5,-66 0-6,66 0 3,1 0 3,25 0-5,-26 0 13,27-14-15,26-12 8,0-14-2,0-26-4,0 13 10,0 40-12,66-27 4,106 14 0,66 26 0,-106-66 0,-39 66 0,119 0 0,-146 0 2,-13 0 1,0 0-8,39 39 18,-65-12-13,-1-1 3,-26 1 3,0-1-7,0-13 20,-53 54-12,0-41-13,-39-26 9,65 0-6,14 27 8,-14-14-11,1-13 5,-27 0 50</inkml:trace>
    </iact:actionData>
  </iact:action>
  <iact:action type="add" startTime="68811">
    <iact:property name="dataType"/>
    <iact:actionData xml:id="d12">
      <inkml:trace xmlns:inkml="http://www.w3.org/2003/InkML" xml:id="stk12" contextRef="#ctx0" brushRef="#br0">7700 15359 0,'79'0'47,"53"0"-34,40 0-10,0 0 10,0 0-10,-53 0 10,53 0-5,-39 0-5,-80 0 9,-27 0-4,-66 0 163,-26 53-159,-66-27-3,-40 14 0,40-13 0,-1 12-2,41-39-5,-1 0 6,1 0 5,-1 0-6,40 0 3,40 0 12,-14 0-18,1 0 9,-27-13-6,13-119 2,27 105 20,13 1 74,40-1-82,13-26-14,13 27 4,-53 26-9,40 0 10,79 0-9,-79 0 11,-26 0-12,52 0 5,-53 0 9,1 0-4,13 0-3,-14 0-1,53 0 0,14 0-1,-40 0 3,-27 0-7,93 0 10,-119 40 110,0 13-107,-26 0 22,-27-27-35,27-26 4,-27 26 9,0-26-14,0 0 8,-40 0-2,-79 0-5,119 0 10,-39 0-3,12 0-7,14-39 3,13-27 20,27 52 5,-1-12-14,27-53 48,14 79-11,39 0-47,-1 0 4,41 0-6,-40 0 3,66 0 1,-92 0-2,-1 0 1,0 0 41,27 0-42,-39 0 6,12 0-5,0 0 4,1 26-5,-1 0 14,-12 1 38,-14-1-42,0 27 3,0-39-17,0 12 18,0 0-12,0 1 6,-14 26-7,1-27-4,-13-26 8,-27 53-8,0-53 17,26 0-11,-92 0 2,40 0-8,13-13 8,39-13-1,-52-1-10,53 1 17,-1-1-8,-26-26-8,40 53 6,-80-53 6,67 27-10,26-1 5,0-26 11,0 1-1,0 25 2,0-26-13,0 40-5,0-14 13,40 1-2,12 26-12,15 0 13,-14 0-14,-1 0 14,-25 0-14,52 0 13,14 0-12,-14 0 11,-26 0-10,79 0 10,-39 0-10,-66 0 5,25 0 1,-38 0 78,12 13-73,27 40-4,-26-26 6,-27-14-15,26 13 6,-26 1 9,0-1-7,0 1 7,0-14 19,0 40-31,0-27 9,-40 27-5,-26-26-1,53-1 6,-14 1-12,-25-27 10,-41 26-4,66 40 3,1-66-3,0 0 6,-27 27 0,-119-27-12,92 0 12,-12 0-10,-1 0 8,0 0-5,1 0 2,65 0 1,14 0-2,-13-14 5,-1-12 29,27 0-31,0-27 3,0 39-10,0-184 11,0 185-7,0-14-4,0 1 9,13-27-2,14 0-8,26 13 6,-27 27 8,1-13-6,-1 26 9,27 0-10,66 0-2,-66 0 4,-26 0-3,-1 0 1,1 0-2,52 13 6,-53-13-5,27 53 2,0-27-1,-26 1 53,-1-1-50,-26 1-5,27 52 8,-27-26 8,0-27-22,0 1 8,0-14-1,0 40 0,0-27 7</inkml:trace>
    </iact:actionData>
  </iact:action>
  <iact:action type="add" startTime="72419">
    <iact:property name="dataType"/>
    <iact:actionData xml:id="d13">
      <inkml:trace xmlns:inkml="http://www.w3.org/2003/InkML" xml:id="stk13" contextRef="#ctx0" brushRef="#br0">11100 15280 0,'-27'-27'156,"67"1"-140,92-1-8,-105 1 2,52-1 9,-53 1-18,-12 26 8,12 0-2,67-53-1,-14 53 2,-26 0-1,13 0 3,14 0 4,-54 0-6,0 0 5,1 0-10,-1 0 5,1 0 5,-14 0-4,14 0-2,-1 0 1,0 0 0,80 13 23,-79 14 10,-1 26 42,-26-27-60,0-13-9,0 14-7,-13 52 10,-40-39-9,-13 13 1,-27-14 1,67-39 6,13 14-8,-14-14 1,-26 0 1,0 0-5,0 0 4,27 0-1,-27 0 2,0 0-5,27 0 4,-27 0-2,26 0 1,-26 0 0,0 0 0,40 0 2,-40 0 0,27 0-2,-54 0-4,28 0 35,25 0-26,1-27 6,26 1-6,0-1 3,0-26 0,0 27-8,0 13 4,0-14 12,0 1-2,0-1 0,13-26-18,13 53 44,27 0-39,0-53 4,0 53-11,0 0 12,13 0-12,53 0 8,-92 0-4,-1 0 2,53 0 55,-52 0-50,-1 27-10,27-1 10,-39 1-2,12-1-3,27 27 1,-27 0 22,1-26-23,26 26 17,-53-27 66,0 0-85,-40 1 14,27-27-12,-80 26-5,40-26 5,-66 0 0,66 0 8,-13 0-15,13 67 12,0-67-6,0 0 2,0 0-7,1 0 11,25 0-10,-26 0 10,-39-27-10,65 1 24,-52-1-23,52 27 5,1-26 117,26 12-124,0-38 18,0-41-12,0 40 0,0 27-2,0-1 84,13 1-84,14 26 9,-1 0-7,14 0 0,26 0-1,13 0 6,-13 26-10,-39-26 10,12 0-5,-12 13 0,-1-13 10,1 0-2,-1 27 5,1-27-17,-14 0 12,13 26 112</inkml:trace>
    </iact:actionData>
  </iact:action>
  <iact:action type="add" startTime="75618">
    <iact:property name="dataType"/>
    <iact:actionData xml:id="d14">
      <inkml:trace xmlns:inkml="http://www.w3.org/2003/InkML" xml:id="stk14" contextRef="#ctx0" brushRef="#br0">12290 12713 0,'53'13'207,"0"-13"-191,0 0-7,0 0 4,119 0-6,-119 0-4,-27 0 10,27 0-5,0 0 0,-26 0-5,25 0 22,41 40-17,-40-13 4,79-1-2,1-26-4,-41 40 5,1-14-10,79 14 7,-146-40 3,-13 0-1,40 26-8,-26-26 30,-1 53-17,40 0 19,-66-26 50,0-1-81,0 1 5,-13 25 17,-13-52-18,-54 0 7,-52 67-12,0-67 11,39 0-10,-118 0 10,78 0-3,54 0-5,26 0-1,-40-14 9,27-25-1,40 25-10,-27-12 7,-40-40 1,40 39 10,27-39-5,26 40 65,0 13-61,0-14 1,0 1-6,0-1-6,13-26-6,40 53 11,0-53-10,13 14 6,-13 12-1,0 27-1,-27-26 5,27-27-8,-26 53 9,26 0-2,-27-27 13,14 27-10,13 0-7,-27-13 2,27 13-7,0 0 13,0 0-13,0 0 12,39 0-12,1 0 13,-40 0-14,-27 0 7,27 13 5,0-13-10,-26 0 9,-1 14-3,1 12 38,-14 1-28,-13-1-12,0 27 8,0-27 2,0-12-2,0 12-5,0 1 6,-40-1-7,-39-26-2,-54 26 6,-39-26-5,-13 0 0,13 0-2,-53 0 1,93 0 3,79 0-2,0 0-1,27 0 6,-1 0 2,14 0-6,-13 0 1,-1 0 35,-26 0-43,27 0 6,26-26 28,0 0-25,0-1 0,0-52 2,0 52 8,0 1-13,13-27 7,14 40 1,25-14-2,-25 27-7,-1-53 0,27 53 3,40 0-3,-1 0 6,-39 0-7,40 0-1,-40 0 3,-27 0 3,-12 0-4,12 0 0,27 0 1,0 0 11,-27 0-11,27 0 3,-26 0 2,-14 0-5,80 0-4,-41 40 11,15-14 2,-54 1-9,40-1 14,-53 1 35,0 52-45,0-52-4,0 26 0,0-27 4,0-13 34,-40 14-31,-13-27-12,0 39 15,-39-39-16,39 0 7,-40 0 0,1 0-2,-28 0 0,68 0-1,-81 0 1,41-26 5,65-1 7,1 14-10,-27-40 18,-13-53-6,13 54 9,26 52-28,1-27 14,-27 1-9,106-41 80,-27 67-86,27 0 11,0-52-8,0 52 10,0 0-12,40 0 6,-1-27 5,-39 27-10,40 0 6,-1 0 2,-39 0-7,0 0 9,0 0-10,-26 0 5,52 0 6,-26 0 33,13 13-10,-53 14-23,-13-14-1,66 40-3,-66-27 0,0 27-3,27 13 8,-27-52-13,0 12 35,0 1-29,0-1-5,0 1 42,-13-14-27,-40-13 13,0 39-22,-13 14 0,-106-53 0,119 0-2,0 0 1,26 0 5,14 0-11,-40 0 7,27 0-2,-27 0 5,26 0 1,-26-13 28,0-13-34,-13-40 31,40 52-19,26-12-12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22:40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301">
    <iact:property name="dataType"/>
    <iact:actionData xml:id="d0">
      <inkml:trace xmlns:inkml="http://www.w3.org/2003/InkML" xml:id="stk0" contextRef="#ctx0" brushRef="#br0">2104 8162 0,'53'0'17,"66"0"-7,-27 0-2,41-13-4,39 13 5,-80 0 2,80 0-4,-119 0 3,66 0-6,-92 0 8,-1 0-8,80 0 6,-13 0-4,-41 0 4,41 0-4,-40 0 5,0 0-4,39 0-1,-65 0 2,158 0 3,-92 0-3,-40 0 0,79 0-1,27 0 2,-27 0-1,40 13 0,-40-13 0,-13 0 0,-26 27 0,-67-27-1,1 0 2,-1 0 44,1 0-35</inkml:trace>
    </iact:actionData>
  </iact:action>
  <iact:action type="add" startTime="8525">
    <iact:property name="dataType"/>
    <iact:actionData xml:id="d1">
      <inkml:trace xmlns:inkml="http://www.w3.org/2003/InkML" xml:id="stk1" contextRef="#ctx0" brushRef="#br0">20651 5966 0,'27'-26'111,"25"26"-103,1 0 2,0 0-4,40 0 12,-67 0 60,1 0-62,-14 0-8,13 0 5,1 0-7,26 0 26,-27 0 0,1 0-17,26 0-8,0 0 11,0 0 13,39 0 9,-39 0-32,-40-13-2,40 13 2,-26 0 0,26 0 27,-1 0 4,-25 0 15,26 0 51,-27 0-88,54 0-2,-27 0 10</inkml:trace>
    </iact:actionData>
  </iact:action>
  <iact:action type="add" startTime="15445">
    <iact:property name="dataType"/>
    <iact:actionData xml:id="d2">
      <inkml:trace xmlns:inkml="http://www.w3.org/2003/InkML" xml:id="stk2" contextRef="#ctx0" brushRef="#br0">19976 9075 0,'14'0'9,"12"0"-3,27 0 5,-27 0-3,1 0 48,-14 0-48,40 0 0,-27 0-2,27 0 4,40 0 60,-67 0-62,-12 0 0,39 0 10,0 0 30,-1 0-32,-25 0-1,26 0 34,0 0-10,-27 0-24,1 0 8,52 0 12,-26 0 62,-27-13-74,27 13 47,-26 0-60,-14 0 4,40 0 65,-27 0-71,1 0 8,-1 0 73,1 0-79,-14 0 4,40 0 4,-27 0 62,1 0-64,26 0-8,0 0 7,-27 0 2,1 0-9,-14 0 41,13 0-41,27 0 6,0 0 0,-26 0 3,52 0 9,-53 0-3,1 0-17,26 0 11,0 0 6,-27 0 34,-13 0-41,14 0-8,-1 0 10,27 0-2,0 0 40,0 0-48,-26 0 9,-1 0 62,0 0 49,-12 0-122,39 0 165</inkml:trace>
    </iact:actionData>
  </iact:action>
  <iact:action type="add" startTime="19478">
    <iact:property name="dataType"/>
    <iact:actionData xml:id="d3">
      <inkml:trace xmlns:inkml="http://www.w3.org/2003/InkML" xml:id="stk3" contextRef="#ctx0" brushRef="#br0">13388 9234 0,'0'0'0,"53"-66"6,0 66 1,13 0 4,146 0-3,-120 0-2,28 0 4,12 0-1,80 0-4,-80 0 5,27 0-2,13 0-1,13 0 3,-13 0-3,-80 0 2,67 0-4,-93 0 6,-53-13-6,14 13 75,-1-27-72,1 27 121</inkml:trace>
    </iact:actionData>
  </iact:action>
  <iact:action type="add" startTime="21117">
    <iact:property name="dataType"/>
    <iact:actionData xml:id="d4">
      <inkml:trace xmlns:inkml="http://www.w3.org/2003/InkML" xml:id="stk4" contextRef="#ctx0" brushRef="#br0">21260 8837 0,'26'0'16,"14"0"-6,26 0-5,-13 0 6,0 0-3,0 0 0,0 0-3,-27 0 6,27 0 37,-40 0-40,40 0-2,-26 0 4,25 0-3,1 0 2,-26 0 15,-1 0 16,1 0-34,-14 0 11,40 0 30,-27 0-40,1 0 2,26 0 3,-27 0-8,-13 0 4,14 0 2,-1 0 30,1 0-32,52 0 0,-52 0 5,26 0-4,-40 0 2,40 0 12,-27 0-17,1 0 35,26 0-35,-27 0 2,27 0 0,-40-26 5,40 26-2,-27 0 40,1 0-43,26 0 7,-27 0 0,-12 0 3,12 0 14,27 0-18,0-27 3,-27 27 54,1 0-64,-1 0 4</inkml:trace>
    </iact:actionData>
  </iact:action>
  <iact:action type="add" startTime="27006">
    <iact:property name="dataType"/>
    <iact:actionData xml:id="d5">
      <inkml:trace xmlns:inkml="http://www.w3.org/2003/InkML" xml:id="stk5" contextRef="#ctx0" brushRef="#br0">1813 11933 0,'0'0'0,"53"0"6,-27 0 2,27 0-1,66 0 2,-92 0 1,-1 0 20,0 0-21,1 0 0,26 0-3,0 0 4,-27 0-4,-13 0 5,14 0-4,26 0 1,-27 0-2,54 0 4,-54 0-4,27 0 4,40 26-4,-67-26 5,-13 0-3,14 0 0,-1 0 8,1 0-3,26 0-4,-27 0-2,53 0 1,-26 0 1,0 0 1,-26 0-4,-1 0 58,14 0-56,-14 0 4,1 0-6,-1 0 0,1 0 10,-14 0-7,13 0-3,1 0 2,26 0 3,-27 0-3,1 0-1,12 0 3,-12 0-6,-1 0 13,1 0-10,-1 0 44,27 0-35,-40 0-9,40 0 1,-26 0 6,-1-13 178</inkml:trace>
    </iact:actionData>
  </iact:action>
  <iact:action type="add" startTime="28982">
    <iact:property name="dataType"/>
    <iact:actionData xml:id="d6">
      <inkml:trace xmlns:inkml="http://www.w3.org/2003/InkML" xml:id="stk6" contextRef="#ctx0" brushRef="#br0">21352 5384 0,'27'40'135,"12"53"-125,-25-67 0,-14 0-4,66 80-1,-66-79 7,26 26-8,1 39 8,-1-26-3,-26-52-3,0 12 18,27 1-16,-27-1 16,26 0-18,-26 1 18,0-14-15,26 40-2,-26-26 2,0 25 6,0-25-6,0-1-2,53 27 3,-26 0-3,-27-26 2,0 26 22,26-27-22,-26 1 0,27 25-1,-27 1 0,66 0 2,-66-26-4,26-1-2,-26 1 8,14-14 0,12 79 21,14-39 1,-40-26-28,13-1 2,13 27 9,14 40 6,-13-40-5,-27-27-1,26 27-12,1 0 29,39 53-22,0-53 22,-53-27-2,13 1-25,-26-1 738,53-26-728,-26 0-10,-1 0 3,27 0-1,-40-13-2,40 13 79,0 0-69,40 0 25,-67 0-21,1 0-13,-1 0-1,54-27 13,-54 27-5,1 0-10,-14 0 5,40 0 31,-27 0-33,27 0 6,0 0-4,-27 0-4,1 0 1,26 0 27,0 0-19,0 0-8,0 0 2,0 0 0,-1 0-2,-25 0 2</inkml:trace>
    </iact:actionData>
  </iact:action>
  <iact:action type="add" startTime="35277">
    <iact:property name="dataType"/>
    <iact:actionData xml:id="d7">
      <inkml:trace xmlns:inkml="http://www.w3.org/2003/InkML" xml:id="stk7" contextRef="#ctx0" brushRef="#br0">2117 14724 0,'0'0'0,"53"0"30,40 0-22,-41 0 3,1 0-6,0 0 6,0 0 2,0 0-5,0 0 19,13 13-19,-53-13 0,80 0-2,-40 0 2,0 0-1,0 27 4,0-27-5,13 26 6,-53-26-8,40 27 8,79-27-8,-39 66 9,-1-66-8,41 26 7,-14-26-10,53 0 6,-40 0 0,-13 0 2,-26 0-4,39 0 4,-39 0-2,26 0-2,13 0 2,27 0 0,26 0 0,-66 0 0,-26 0 3,79 0-4,-53 0 1,-27 0 0,1 0 1,-67 0-4,27 0 5,66 0-5,-66 0 6,40 0-6,39 0 7,-79 0-8,79 0 8,-13 0-8,14 0 6,-14 0-1,-66 0-1,39 0 0,1 0 0,-67 0 0,27 0-1,-40 0 0,14 0 3,26 0-2,0 0-3,79 0 4,-13 0 1,-26 0-2,-1 0 0,41 0-2,-41 0 4,-12 0-1,-27 0-2,13 0-1,13 0 5,14 0-3,-1 0-1,41 0 2,-54 0-4,53 0 7,-39 0-8,26 0 4,53 0 2,-119 0-1,39 0-4,-39 0 6,0 0-6,-26 0 5,26 0-4,79 0 4,-13 40-4,-26-40 5,39 0-6,40 0 2,53 0 2,-53 0 1,-40 0-1,80 0-5,-120 0 7,-39 0-6,40 0 3,-40 0 0,39 0 0,27 0 0,-26 0 5,39 0-7,-13 26 2,119-26-1,-66 0 2,-53 0-1,53 0 0,-79 0 0,-66 0 48,-1 0-42</inkml:trace>
    </iact:actionData>
  </iact:action>
  <iact:action type="add" startTime="37629">
    <iact:property name="dataType"/>
    <iact:actionData xml:id="d8">
      <inkml:trace xmlns:inkml="http://www.w3.org/2003/InkML" xml:id="stk8" contextRef="#ctx0" brushRef="#br0">22940 8520 0,'0'13'65,"26"13"-59,1 27 10,-1 79 2,1-79-4,39 14 12,-40-41-11,1 53 0,-1-26 2,-26-26-10,27 65 1,-27-39 0,26-39 6,-26 12-12,0 0 9,0 1-3,26 26 8,-26-27-7,53 27-5,-53 0 8,0 0 2,0-27-8,27 1 5,-27-14-6,0 40 15,0-26-13,13-1-2,-13 0 18,66 27 9,-66-26 3,13-1-21,14 54 21,-27-27 35,26-27-62,54-26 352,52 0-353,-39 0 1,-40 0 3,-1 0-6,-25 0 5,-1 0-4,1 0 5,52 0-6,-66 0 6,14 0-6,26 0 6,39 0-6,-39 0 6,0 0-6,-26 0 3,26 0 0,-27 0 3,27 0-3,0 0-3,-40 0 3,14 0 0,92 0 3,-66 0-6,-27 0 3,27 0 2,26 0-5,-26 0 6,13 0-6,106-26 6,-79 26-5,-40 0 5,-40 0-4,40 0 1,0 0 0,-27 0 0,1 0 0,-1-27-2,1 27 3,26 0-1,0 0 32,0 0-33,-1 0 2,-25 0-2,26 0 1,-40 0 0,14 0 1,-1 0-2,0 0 1,1 0 8,-14 0-8,40 0 1,0 0-2</inkml:trace>
    </iact:actionData>
  </iact:action>
  <iact:action type="add" startTime="40108">
    <iact:property name="dataType"/>
    <iact:actionData xml:id="d9">
      <inkml:trace xmlns:inkml="http://www.w3.org/2003/InkML" xml:id="stk9" contextRef="#ctx0" brushRef="#br0">24792 9432 0,'13'53'82,"0"-26"-68,14-1-7,-1 27 6,40 13-10,-39-52 5,-27 12 3,13 0-5,13 1 4,1-1-4,-27 54 1,26-27 2,41-27 23,-54 1-16,13-1 42,1 0-48,-1 27 34,-26-26-34,53 26 38,-53-27-41,-13 27 408,-212 53-408,93-66 6,-54-14-10,54 14 5,40 26 6,65-66-1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23:51.2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525">
    <iact:property name="dataType"/>
    <iact:actionData xml:id="d0">
      <inkml:trace xmlns:inkml="http://www.w3.org/2003/InkML" xml:id="stk0" contextRef="#ctx0" brushRef="#br0">2011 7408 0,'13'53'46,"14"-53"-38,52 0 5,-26 0-10,40 0 8,-1 0-3,-12 0 0,12 0 0,41 0 1,-80 0-2,39 0 1,-39 0-3,40 27 6,-1 12-2,80-39-2,-119 0 1,40 27 0,-67-27 0,27 0 0,-40 0-2,14 0 6,92 0-6,-106 0 0,80 26 5,-14-26-6,27 27 3,13-27 0,13 0 5,-13 39-11,14-39 9,-41 0-5,80 0 5,-119 0-6,0 0 5,40 27-2,-67-27-3,53 53 3,-26-53 4,80 40-7,-80-40 3,39 0 2,1 0-2,-80 0-2,80 26 1,-1-26 4,-39 0-3,27 0-3,-14 0 6,-13 0-6,66 26 7,-93-26-4,120 0 0,-80 0 1,13 0-2,14 0 1,-40 0 0,0 0 0,-27 0-1,1 0 2,-1 0-1,27 0-3,0 0 2,39 40 2,1-40 0,-40 0-2,0 0 4,0 0-6,-27 0 7,27 0-8,0 0 4,0 0 7,0 0-7,-27 0 0,1 0 3,13 0-6,26 0 6,-13 0-5,66 0 1,-66 0 2,-27 0-2,27 0 3,0 0-1,0 0 7,-27 0-7,1 0-3,26 0 0,-27 0 10,14 0 42,26 0 92,-53 0-140,14 0 5,-1 0-7,27-13 7,-27 13-7,27-27 10,-26 27-12,-14 0 2,13-52 6,41 52-11,-14-40 13,-1 13-4,-25 1 1,-1 26-4,1-13-3,-1-14 13,27 1-9,-172 26 115,-53 0-118,53 0-1,-53 0 2,80 0 0,-80 0 1,52 0 1,28 0-2,39 0 1,-79 0-4,39 0 2,40 0 4,0 0 3,0 0-5,0 0 1,0 0-3,1 0 2,-120 0-5,79 0 8,0 0-4,14 0-3,-146 0 3,0 0 3,0 0-3,93 0-3,-40 0 6,53 0-4,66 0 2,0 0-1,-13 13 0,13-13-3,27 0 6,-27 0-3,39 0 0,-78 0-1,39 0-1,-26 0 1,12 0 4,-12 0-6,-53 0 3,-1 0 0,14 0 0,-13 0 0,13 0 4,-13 0-6,79 0 0,-40 0 5,67 0-5,13 0 4,-40 0-4,0 0 10,-40 0-9,40 0 2,0 0 2,27 0-7,-54 0 8,28 0-5,-15 0 2,-91 0-5,105 0 8,-40 0-5,1 0 2,-1 0-2,40 0 2,-40 0-4,40 0 6,27 0 1,-27 0-4,40 0 1,-40 0-1,0 0 0,27 0 0,-27 0 0,26 0 3,1 0-7,-27 0 7,40 0-5,-40 0 2</inkml:trace>
    </iact:actionData>
  </iact:action>
  <iact:action type="add" startTime="10340">
    <iact:property name="dataType"/>
    <iact:actionData xml:id="d1">
      <inkml:trace xmlns:inkml="http://www.w3.org/2003/InkML" xml:id="stk1" contextRef="#ctx0" brushRef="#br0">20797 12263 0,'26'-26'56,"1"26"0,-1 0-46,53 0-3,-52 0 2,-1 0-1,-13 0-3,40 0 4,0 0-1,-26 0 24,-1 0-24,27 0 3,0 0 2,-26 0 19,52 0 67,-26 0-62,-27 0 77,1 0-109,-1 0 6</inkml:trace>
    </iact:actionData>
  </iact:action>
  <iact:action type="add" startTime="15748">
    <iact:property name="dataType"/>
    <iact:actionData xml:id="d2">
      <inkml:trace xmlns:inkml="http://www.w3.org/2003/InkML" xml:id="stk2" contextRef="#ctx0" brushRef="#br0">1971 8242 0,'14'0'15,"39"26"-7,39-26 0,-39 0 0,0 0 0,40 0 3,-40 0-5,-1 0 1,-25 0 1,-1 0 3,1 0 3,13 0-6,-14 0 7,0 0-7,1 0 0,26 0 9,0 0-7,0 0-2,39 0-3,80 0 3,-53 0 3,14 0-5,-41 0 3,-12 0-3,52 0 5,-79 0-2,0 27-5,-27-27 8,27 0-5,0 0-2,0 0 6,40 0-6,-41 0 6,41 0-3,0 0 0,-40 0-2,0 0 4,-1 0-4,1 0 2,80 0 2,-41 0-4,-39 0 2,0 0 1,0 0-3,0 0 2,-27 0 56,1 0-54,-1 0 5,14 0-5,13 0-5,-27 0 3,27 0 0,-26 0 3,-1 0-4,1 0 150,-14 0-148,13 0 0,1 0-1,-1 0 8,1 0 0,26 0 23,0 0-31,-27 0 0,-13 0 3</inkml:trace>
    </iact:actionData>
  </iact:action>
  <iact:action type="add" startTime="18052">
    <iact:property name="dataType"/>
    <iact:actionData xml:id="d3">
      <inkml:trace xmlns:inkml="http://www.w3.org/2003/InkML" xml:id="stk3" contextRef="#ctx0" brushRef="#br0">19593 15346 0,'0'0'1,"92"-27"48,-65 27-36,12 0-5,14 0 3,14 0-6,-15 0 6,28 0-5,-14 0 3,13 0-2,-52 0 0,-27-13 202,0-40-156,0 27-43,0-1 6,0 1-8,0-1 2,0 14 4,0-13 28,0-1-28,0-26 5,0 0-14,26 0 22,-26 1-13,27 25 1,-1-26-7,1-13 9,-27 13 6,26 27-9,1 12-3,-27-12-7,0-27 4,66-13 12,-66 53-9,13-14 18,13 1-3,-26-27-16,27 0 6,-1 27-13,-26-27 21,27 26 20,-27 1-15,0-1 101</inkml:trace>
    </iact:actionData>
  </iact:action>
  <iact:action type="add" startTime="21349">
    <iact:property name="dataType"/>
    <iact:actionData xml:id="d4">
      <inkml:trace xmlns:inkml="http://www.w3.org/2003/InkML" xml:id="stk4" contextRef="#ctx0" brushRef="#br0">1654 9234 0,'0'0'0,"53"0"14,40 0-4,-67 0-2,14 0-2,26 0 5,-13 0-3,-40-26-3,13 26 3,27 0 2,-26 0-4,-1 0 4,120 0-4,-54 0 2,-39 0-2,40 0 3,-40 0 0,39 0-1,-12 0 0,-54 0 2,27 0-4,0 0 4,40 0-4,-1 0 5,1 0-2,39 13-5,-79 26 4,-26-39 1,-1 0 1,-13 0 163</inkml:trace>
    </iact:actionData>
  </iact:action>
  <iact:action type="add" startTime="22508">
    <iact:property name="dataType"/>
    <iact:actionData xml:id="d5">
      <inkml:trace xmlns:inkml="http://www.w3.org/2003/InkML" xml:id="stk5" contextRef="#ctx0" brushRef="#br0">1998 9882 0,'40'0'87,"13"0"-79,39 0 2,-12 0-1,12 0-1,-39 0-3,-27 0 5,1 0-1,26 0-4,0 0 12,0 0-7,0 0-2,0 0-1,39 0 2,-39 0-1,-26 0 8,-1 0 1,0 0 6,1 0 16,-14 0-29,14 0-5,-1 0 6,27 0-6,-27 0 9,-12 0-2,12 0-6</inkml:trace>
    </iact:actionData>
  </iact:action>
  <iact:action type="add" startTime="23988">
    <iact:property name="dataType"/>
    <iact:actionData xml:id="d6">
      <inkml:trace xmlns:inkml="http://www.w3.org/2003/InkML" xml:id="stk6" contextRef="#ctx0" brushRef="#br0">11523 9353 0,'79'0'7,"-52"0"4,-14 0-6,40 0 22,-27-53-16,1 53 10,26 0-16,0 0 3,0 0 2,79 0-1,-79 0-1,0 0-3,39 0 3,1 0 2,-40 0-4,-27 0 4,80 0-4,-13 0 2,-1 0 3,1 13-3,0-13 0,-14 0-1,14 0 2,-1 0-4,1 0 3,-1 0 3,27 0-6,14 0 3,-41 0 4,80 0-5,-92 0 1,12 0 0,120 0-2,-119 0 4,-1 0-2,1 0 0,-40 0 0,119 0-3,-119 0 4,-1 0 1,1-13-2,-26-13 7,-1 26-7,54 0 0,52 0-2,-39 0 2,26 0 3,53 0-6,-53 0 6,-27 0-6,41 0 3,-81 0 2,1 0-4,0 0 2,-26 0 0,52 13 0,-26-13 3,40 40-2,-40-40-3,39 0 2,1 0 1,-67 0-2,1 0-1,-1 0 2</inkml:trace>
    </iact:actionData>
  </iact:action>
  <iact:action type="add" startTime="25596">
    <iact:property name="dataType"/>
    <iact:actionData xml:id="d7">
      <inkml:trace xmlns:inkml="http://www.w3.org/2003/InkML" xml:id="stk7" contextRef="#ctx0" brushRef="#br0">20479 14221 0,'0'0'0,"53"0"11,0 0-5,0 0 4,39 0-9,1 0 13,26 0-7,-66 0 3,0 0-4,13 0 0,-53 0 2,14 0 0,-1 0 3,27 0 9,-26 0-12,26 0 4,26 0-7,-13 40 3,-13-40 0,40 0 1,-67 0 1,-13 0-2,40 0-2,0 0 4,-26 0-1,-1 13-4,93 27 5,-106-40-4,80 26 6,-80-26-6,40 0 3,-26 0-4,25 0 23,1 0 34,-26 0-56,26 0 2,0 0-1,0 0 90,-27 0-58,27 0-12,-27 0-22,-12 14 12,12-14-1,1 0-2,-1 0 4,0 0-2,14 0-8,26 0 10,-53 0-8,14 0 18,26 0 12,-27 0 896,1 0-925,52 0-2,-52 0 4,-1 0-4,14 0-1,-14 0-2,54 0 45</inkml:trace>
    </iact:actionData>
  </iact:action>
  <iact:action type="add" startTime="30244">
    <iact:property name="dataType"/>
    <iact:actionData xml:id="d8">
      <inkml:trace xmlns:inkml="http://www.w3.org/2003/InkML" xml:id="stk8" contextRef="#ctx0" brushRef="#br0">1707 10808 0,'79'0'95,"133"0"-87,-119 0 2,118 0-4,-118 0 4,79 0-2,53 0-2,13 0 2,-66 0 0,0 0 0,-119 0 3,0 0-6,-27 0 3,53 27 2,-52-27-4,26 0 2,66 0 0,106 0 3,-106 0-6,13 0 1,80 0 1,13 0 4,13 0-3,-66 0 0,-119 0 2,0 0-4,0 0 2,39 0 9,-65 0-9,26 0-1,-1 0 1,1 0 0,40 0 3,-40 0-3,0 0-4,119 0 4,-80 0 3,27 0-3,14 26-3,-1-26 3,-13 0 4,-26 40-5,-1-40-3,-39 0 4,0 0 0,79 26 2,-79-26 6,-26 0-8,52 53 2,-26-53-2,40 0 0,-40 0 0,39 0 0,40 0-2,-12 0 10,-68 0-7,1 0-2,172 40 1,-92-40 0,-54 0 0,-26 0 0,13 0 3,-13 0-4,0 0 33,0 0-31,-27 0-4,27 0 5,-40 0-2,14 0 7</inkml:trace>
    </iact:actionData>
  </iact:action>
  <iact:action type="add" startTime="32088">
    <iact:property name="dataType"/>
    <iact:actionData xml:id="d9">
      <inkml:trace xmlns:inkml="http://www.w3.org/2003/InkML" xml:id="stk9" contextRef="#ctx0" brushRef="#br0">21418 12290 0,'27'0'251,"-1"-27"-236,1-25 11,-27 25-18,0 14 2,26-80 39,-13 80-41,-13-80 14,0 80 10,27-13-24,26-27 20,-53 26-12,26-26-1,14 1-10,-40 25 9,13 1-6,14-27 0,12-13 5,-25 52-5,-14-39-1,26 27 25,0-27-28,-26 27 8,0-27-8,40-40 13,-40 40-10,53 0 10,-26 27-6,-1-1 9,0-52-7,1 52 1,26-52 2,-27 53 47,-12-1-42</inkml:trace>
    </iact:actionData>
  </iact:action>
  <iact:action type="add" startTime="33884">
    <iact:property name="dataType"/>
    <iact:actionData xml:id="d10">
      <inkml:trace xmlns:inkml="http://www.w3.org/2003/InkML" xml:id="stk10" contextRef="#ctx0" brushRef="#br0">21855 11112 0,'0'0'0,"53"-52"7,13-15 58,-40 15-40,41 25-10,-54 1 1,13-1 14,1-26 6,-1 53 155,173 0-173,-146 0-10,79 0 0,-79 0 0,0 13-4,13-13 7,-13 0 3,-40 0-4,13 0-2,1 0-2,26 0 4,79 40 5,-39-13-11,-40-27 7,0 0-7,-27 0 9,0 0-4,14 0-3,-13 0 4,-1 0 4,27 0 25</inkml:trace>
    </iact:actionData>
  </iact:action>
  <iact:action type="add" startTime="35165">
    <iact:property name="dataType"/>
    <iact:actionData xml:id="d11">
      <inkml:trace xmlns:inkml="http://www.w3.org/2003/InkML" xml:id="stk11" contextRef="#ctx0" brushRef="#br0">21842 11271 0,'-27'27'56,"1"26"-50,-27 13 51,-40 0-44,27-66-7,-53 26 4,26 1-7,27 13 10,40 12-10,-1-52 8,1 27 2,13-1-11,-14-26 23,1 14-15</inkml:trace>
    </iact:actionData>
  </iact:action>
  <iact:action type="add" startTime="36015">
    <iact:property name="dataType"/>
    <iact:actionData xml:id="d12">
      <inkml:trace xmlns:inkml="http://www.w3.org/2003/InkML" xml:id="stk12" contextRef="#ctx0" brushRef="#br0">21736 11509 0,'26'14'129,"1"12"-112,-27 27 20,0-27 102,0 1-81</inkml:trace>
    </iact:actionData>
  </iact:action>
  <iact:action type="add" startTime="37493">
    <iact:property name="dataType"/>
    <iact:actionData xml:id="d13">
      <inkml:trace xmlns:inkml="http://www.w3.org/2003/InkML" xml:id="stk13" contextRef="#ctx0" brushRef="#br0">1654 11589 0,'0'0'0,"132"0"10,-39 0-6,79 0 5,-80 39-1,-39-39-2,0 40 4,0-40 4,-26 0 28,26 0-32,-1 0-1,41 0-2,-40 0-1,0 0 5,-27 0-6,1 0 6,-1 0-4,-12 0 10,12 0-4,67 80 53,-80-54-59,13 0 9,27 1-6,-13 26-4,-27-27 9,-13 27 15,27-26-12,-27-14-7,0 13 12,0 1-18,-14-1 7,-39 1-9,40-1 11,-13-26-6,-1 53 12,1-26 6,-27-1-16,-13 0-2,13 1-4,-66-27 7,-27 66-2,93-40-2,-39-26 1,-1 0 0,40 67 1,0-67 4,0 0-4,-39 0-2,39 0 1,-40 0 2,40 0-6,27 0 1,-27-40 47,-13-26-42,39 39 0,27 1-6,-26-80 14,-27 80-13,27-1 22,26 1-19,0-27 0,0-40 0,0 80 6,0-40-6,0 27 5,13-1 2,13 27-7,1-26 9,52-1-11,-52 27 1,12 0 1,67-66 0,-53 66 1,66 0-4,-53-26 6,27 26-4,-14 0 1,53 0-2,-79 0 2,80 0 3,-120 13 25,40 13-31,-27 1 7,27-27-8,-26 26 11,-1-13-6,27 14 7,-27 105 6,1-66-12,-27-52-4,0 12 2,0 27-2,40 40 5,-40-41-6,0 41 6,0-40-6,0 0 4,0 0 6,0-27 3,0 1-10,0-1 1,0 1-2,0-14-4,0 40 12,-14 13-1,-12-66-5,-27 0-4,-40 53 7,1-13-6,-80-40 0,79 26 6,40-26-8,-39 0 3,39-13 60,26-14-51,27-26 38,0 0-46</inkml:trace>
    </iact:actionData>
  </iact:action>
  <iact:action type="add" startTime="46056">
    <iact:property name="dataType"/>
    <iact:actionData xml:id="d14">
      <inkml:trace xmlns:inkml="http://www.w3.org/2003/InkML" xml:id="stk14" contextRef="#ctx0" brushRef="#br0">1932 13348 0,'53'0'81,"158"0"-73,-39 0-1,53 0 1,-132 0 5,119 0-7,-120 0 5,80 0-6,106 0 3,13 0 0,-13 0 2,13 0-2,-66 0-6,13 0 6,-66 0 0,53 0 0,-53 0 5,66 0-3,-13 0-2,13 0 0,-66 0-3,0 0 6,0 0-2,-119 0-2,-27 0 1,27 0 0,0 0 1,40 0-2,-1 0 3,-39 0-4,40 0 2,-14 0-2,14 0 4,-40 0-4,-27 0 4,27 0 25,40 0-17,-67 0-10,27 0 3,0 0-3,66 0 1,-66 0 1,0 0-2,39 0 1,1 13-4,0-13 3,79 0 7,-120 0-1</inkml:trace>
    </iact:actionData>
  </iact:action>
  <iact:action type="add" startTime="47788">
    <iact:property name="dataType"/>
    <iact:actionData xml:id="d15">
      <inkml:trace xmlns:inkml="http://www.w3.org/2003/InkML" xml:id="stk15" contextRef="#ctx0" brushRef="#br0">2130 14182 0,'27'0'14,"-1"0"-7,14 0-1,52 0 5,41 0-3,-14 0 4,13 0-7,0 0 5,27 0-2,-66 0-2,79 0 6,-119 0-6,0 0-3,79 0 5,-40 0-1,120 0 2,13 0 6,-53 0-8,13 0 2,40 0-2,-132 0 3,65 0-3,-65 0 0,79 0 2,53 0-2,13 0 1,-66 0 1,0 0-5,0 0 5,13 0 1,-13 0-1,-53 0-4,53 0 5,0 0-1,0 0-3,-106 0 4,-13 0-7,-26 0 12,-14 0 7,66 0 153,-52 0-161,-1 0-4,1 0-2</inkml:trace>
    </iact:actionData>
  </iact:action>
  <iact:action type="add" startTime="49488">
    <iact:property name="dataType"/>
    <iact:actionData xml:id="d16">
      <inkml:trace xmlns:inkml="http://www.w3.org/2003/InkML" xml:id="stk16" contextRef="#ctx0" brushRef="#br0">23138 11086 0,'0'13'55,"40"40"-47,-14-26 2,54 52-4,-80-53 12,0 27-8,66 14-2,-40-15 2,1-25 0,-1 26-6,1 0 4,-1 0 5,1 53-5,-1-54-5,14 41 10,-14-40-5,40 40 0,-66-67 13,0 53-6,0-52-7,0-1 2,27 1-5,-27 26 0,26 39 2,-26-65 59,0-14-57,27 13 8,-27 1-12,0-1 24,79 1 145,53-1-166,-13-26 0,14 0 2,39 0-4,0 0 2,-119 0 0,79 0 0,-79 0 0,0 0 0,39 0-2,-39 0 0,0 0 6,-26 0 0,-14 0-8,13 0 9,1 0-10,26 0 12,-27 0-10,27 66 11</inkml:trace>
    </iact:actionData>
  </iact:action>
  <iact:action type="add" startTime="51180">
    <iact:property name="dataType"/>
    <iact:actionData xml:id="d17">
      <inkml:trace xmlns:inkml="http://www.w3.org/2003/InkML" xml:id="stk17" contextRef="#ctx0" brushRef="#br0">22847 14354 0,'27'-27'14,"52"27"10,14 0-20,-1 0 5,80 0-2,-79 0 1,-40 0 6,66 0-8,-66 0 4,-27 0-2,93 0 0,-39 0 1,-14-26-4,53 26 6,-66 0-3,-27 0 0,27 0-1,0 0 1132,-53 13-1119,0 40-17,40 39 8,-40-39-3,0 0 1,26 0-1,1 40 0,-1-67 6,0 27 3,1 0-11,-27-26 2,26 65 9,1-39-10,-27-26 15,26-1-10,-26-13-8,27 14 2,26 52 6,-53-52-5,26-1 7,-26 0-8,27 1-2,-1-1 52,27 1-39,-27-14-10,1 40 5,65-13 2,-39-40 145,0-14-149,40-25-4,-40 39 6,79-27 1,-79 27-7,-27-26-1,1 26 3,-14 0 2,14 0 2,26 0-5,-27-27-1,0 27 2,27-26 0,-26 26 13,52 0-13,-52 0 0,12 0 3,-12 0-2,26 0-2,0 0 2,-27 0-2,27-27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25:48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779">
    <iact:property name="dataType"/>
    <iact:actionData xml:id="d0">
      <inkml:trace xmlns:inkml="http://www.w3.org/2003/InkML" xml:id="stk0" contextRef="#ctx0" brushRef="#br0">1786 6813 0,'14'26'63,"12"-26"-52,80 0-4,-53 27-1,13-27 4,146 0-4,-120 0 4,-39 0-4,66 0 2,-26 0 0,79 0 3,0 0-3,-40 0-1,-53 0-1,54 0 5,-107 0-6,27 0 6,-27 0-6,-12 0 6,12 0-6,1 0 3,26 0 0,-27 0 3,-13 0-6,14 0 6,26 0-3,-1 0-3,-25 0 27</inkml:trace>
    </iact:actionData>
  </iact:action>
  <iact:action type="add" startTime="9692">
    <iact:property name="dataType"/>
    <iact:actionData xml:id="d1">
      <inkml:trace xmlns:inkml="http://www.w3.org/2003/InkML" xml:id="stk1" contextRef="#ctx0" brushRef="#br0">20082 11099 0,'93'0'6,"-67"-26"2,54 26 2,-27 0-2,39 0-2,-39 0 4,79 0-2,-79 0-2,40 0 2,-40 0 0,39 0 2,-39 0-2,0 0-2,0 0 4,-26 0-4,-14 0 4,40 0 23,-27 0-28,1 0 6,-1 0-4,1 13 154,-27 40-155,0 0 10,0-27-6,0 27-5,0 27 6,0-27 4,0 13-9,0-13 2,26 0 8,-26-27 2,0 0-10,0 27 1,0 0 4,27 40 51,-1-80 56,0-13 2,27 0-114,27 0 2,12 0-6,1 0 4,0 0 2,-1 0-4,-39 0 2,40 0 0,-67 0 0,-13 0 8,14 0-8,-1 0 9,27 0-1,0 0-6,-26 0-5,25 0 4,1 0-2,66 0 1,-26 0 0,-40 0 0,0 0 2,0 0 0,79 0-6,-79 0 5,79 0-2,-39 0 2,-40 0 1,0 0-5,-27 0 3,-13 0 0,40 0 3,-26 0 13,-1 0-19,27 0 3,-26 0 3,-14 0-4,40 0 1,-27 0-3,27 0 7,-26 0 1,-1 0 6,-13 0-6</inkml:trace>
    </iact:actionData>
  </iact:action>
  <iact:action type="add" startTime="14627">
    <iact:property name="dataType"/>
    <iact:actionData xml:id="d2">
      <inkml:trace xmlns:inkml="http://www.w3.org/2003/InkML" xml:id="stk2" contextRef="#ctx0" brushRef="#br0">1852 7646 0,'53'0'47,"40"0"-39,26 0 2,53 0-4,-40 0 2,27 0 0,79 0 0,-66 0 0,53 0 3,-93 0-6,-13 0 3,-26 0 0,-40 0 3,79 0-6,-79 0 6,40 0-3,-40 0 0,66 0 0,-27 0 0,1 0 0,0 0 1,39 0-2,-53 0 1,-13 0-3,-13 0 6,27 0-3,-54 0 0,27 0-3,-27 0 7,1 0-7,-1 0 7,-12 0-9,12 0 5,0 0 2,1 0-1,-1 0-1,1 0-2,-14 0 10,14 0-8,25 0 2,1 0-3,0 0-1,0 0 2,0 0 2,-26 0 4,-1 0-5</inkml:trace>
    </iact:actionData>
  </iact:action>
  <iact:action type="add" startTime="16324">
    <iact:property name="dataType"/>
    <iact:actionData xml:id="d3">
      <inkml:trace xmlns:inkml="http://www.w3.org/2003/InkML" xml:id="stk3" contextRef="#ctx0" brushRef="#br0">20347 15346 0,'79'-27'31,"-52"27"-21,52 0-4,53 0 2,-79 0-1,-40 0 4,80 0-3,-14 0 0,-12 0 0,52 0 0,-93 0 6,27 0-6,0 0 3,0 0-4,0 0 1,-27-66 0,1 66 0,26 0 0,-1 0 0,41-26 1,0 26 3,-67 0 15,1-27 268,-14 1-289,-13-1 5,26 14-2,-26-13 3,0-54-3,27 54-2,-1-1 2,-26 1 7,27-27-4,-27 0-7,26-79 2,40 79 3,-39-13 1,39-27-7,-13 40 3,-53-13 1,0 53 3,0-40-4,0-40 1,26 67-2,-26-1 10,27 1-8,-27 13 0,0-14 8,0 1-9,0-27 25,26 26 11</inkml:trace>
    </iact:actionData>
  </iact:action>
  <iact:action type="add" startTime="20237">
    <iact:property name="dataType"/>
    <iact:actionData xml:id="d4">
      <inkml:trace xmlns:inkml="http://www.w3.org/2003/InkML" xml:id="stk4" contextRef="#ctx0" brushRef="#br0">1919 8692 0,'52'13'94,"81"13"-86,-80 1 6,79 79-12,-66-80 14,-13 14-15,-27-27 12,1 13-10,-1 1 12,-12-1-7,12 27 51,1-26-45,-1-1-2,0 54 24,-26-54-17,0-13 18,0 40-20,0-26-10,0-1 31,-39 27 11,12-27-39,-52-39 135,79-13-138,-27-54 0</inkml:trace>
    </iact:actionData>
  </iact:action>
  <iact:action type="add" startTime="22316">
    <iact:property name="dataType"/>
    <iact:actionData xml:id="d5">
      <inkml:trace xmlns:inkml="http://www.w3.org/2003/InkML" xml:id="stk5" contextRef="#ctx0" brushRef="#br0">22053 13970 0,'0'0'0,"27"0"9,-1 0 0,27 0 4,0 0-5,-26 0 2,12 0-1,14 0-2,40 0 0,-67 0 2,1 0-1,26 0 0,0 0 6,-27 0-4,0 0-2,80 0-1,-53 0-1,40 0 5,-1 0-3,-39 0-2,0 0 3,0 0 0,-26 0-1,-1 0 8,1 0 32,-14 0-41,13 0 0,27 0 3,0 0-4,0 0 4,0 0-3,-27-40 18,1 40 61,-1 0-70,1 0-6,-1 0 0,27 0 12,0-26 8,0 26 20,0 0-35,-27-27-9,27 27 26</inkml:trace>
    </iact:actionData>
  </iact:action>
  <iact:action type="add" startTime="27197">
    <iact:property name="dataType"/>
    <iact:actionData xml:id="d6">
      <inkml:trace xmlns:inkml="http://www.w3.org/2003/InkML" xml:id="stk6" contextRef="#ctx0" brushRef="#br0">23932 13824 0,'-27'0'95,"41"14"-87,-14 39 1,26 0 2,1-1-7,-27 41 7,26-27-2,-26-13-6,0-26 7,26 26 0,-26-1-6,0 1 8,0 0 8,0-26-10,0-14-4,0 40 2,0 39-1,0-65 2,0 26-1,0 0 3,0 0 5,0 0 9,0-27-21,0 0 31,0 27 85,27-39 56,26-14-168,39 0 0,-12 0 0,52 0-1,0 0 1,-12 0 1,-28 0-2,40 0 1,-52 0-2,12 0 3,-65 0-2,26 26 2,-27-26-1,27 0-1,-26 0 4,52 0-5,-26 0 3,39 0-3,-39 0 4,40 0-4,-14 0 2,-12 0 1,-54 0-1,13 0 0,1 0 0,-1 0-1</inkml:trace>
    </iact:actionData>
  </iact:action>
  <iact:action type="add" startTime="33299">
    <iact:property name="dataType"/>
    <iact:actionData xml:id="d7">
      <inkml:trace xmlns:inkml="http://www.w3.org/2003/InkML" xml:id="stk7" contextRef="#ctx0" brushRef="#br0">1826 11232 0,'0'26'8,"106"-26"8,-53 0-6,79 66-3,-39-66-1,39 40 2,-53-40 3,106 26-6,-105-26 6,12 0-6,1 0 3,-66 0 2,118 27-2,-52-27 1,39 0 0,-13 0-2,53 0 1,53 0-3,-93 0 6,-39 0-6,26 0 6,53 0-3,66 0 0,-66 0-2,-53 0 1,-93 0 4,27 0-3</inkml:trace>
    </iact:actionData>
  </iact:action>
  <iact:action type="add" startTime="34748">
    <iact:property name="dataType"/>
    <iact:actionData xml:id="d8">
      <inkml:trace xmlns:inkml="http://www.w3.org/2003/InkML" xml:id="stk8" contextRef="#ctx0" brushRef="#br0">23072 11959 0,'0'-26'8,"53"-27"-2,-27 40 59,1-106-50,-1 92-2,-26 1 0,0-27 19,14 39-26,12-12 2,0-27 6,41-13-11,-41 39 9,27 1-3,-53-27-7,0-40 10,26 1-8,-26 79 13,27-14-9,-27-26 8,0-39 56,26 65 248,80 27-310,66 0-2,-79 27 0,79-1 0,0-26 0,66 40-2,0-40 4,-66 39-4,13-39 2,-66 0 2,-92 27-2,-1-27 56,1 0-56,-14 0 166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07T06:27:05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155">
    <iact:property name="dataType"/>
    <iact:actionData xml:id="d0">
      <inkml:trace xmlns:inkml="http://www.w3.org/2003/InkML" xml:id="stk0" contextRef="#ctx0" brushRef="#br0">1773 6575 0,'40'0'79,"92"0"-64,-53 0-8,54 0-5,39 0 5,0 0 7,-40 0-7,-79 26 2,0-26-3,-27 0-1,54 0 56,-54-39-58,27 39 9,79-27-2,-79 27 1,-26 0 19,26 0-6,-1 0-9,1-39-12,0 39 5,80 0 2,-107-14-3,53 14-2,54 0 4,-80 0-2,105 0 2,-131 0-2,26 0 2,39 0-1,1 0 6,-67 0-2,14 0 21,26 0-26,-52 0-2,38 0 7,-25 0 3,26 0-2,0 0-5,-27 0 0,27 0 21,-26 0-14,-14 0-11,40 0 12,-27 0-8,1 0 5,52 0-6,-26 0 1,0 0 4,-27 0 16</inkml:trace>
    </iact:actionData>
  </iact:action>
  <iact:action type="add" startTime="12426">
    <iact:property name="dataType"/>
    <iact:actionData xml:id="d1">
      <inkml:trace xmlns:inkml="http://www.w3.org/2003/InkML" xml:id="stk1" contextRef="#ctx0" brushRef="#br0">20572 11867 0,'79'0'79,"14"0"-71,-1 0 0,-39 0 4,0 0-3,0 0-2,0 0 1,-27 0-4,27 0 13,0 0-7,0 0-3,13-40 176,-39 13-175,-27 1 5,26-53-6,1 26 1,39-53 1,-40 13-7,1 80 8,-1-80-2,1 80 2,-27-13 1,0-54-6,26-12 1,1 65 0,-27-52 5,66-27-4,-66 93 2,0-14-3,26 1 2,-26-1 0,0 1-1,13 13 203,40 13-203,80 0 1,-80 0 0,39 0 2,80 0-5,-119 0 7,-40 0-6,14 0 1,-1-53 0,1 53 9,-1 0-7,1 0-1,25 0-1,1 0 1,66 0 3,-66 0-4,80 0 5,-14 0-6,-53-40-2,-13 40 5,119 0-2,-146 0 1,54 0 0,-27 0 0,-27 0 5</inkml:trace>
    </iact:actionData>
  </iact:action>
  <iact:action type="add" startTime="15386">
    <iact:property name="dataType"/>
    <iact:actionData xml:id="d2">
      <inkml:trace xmlns:inkml="http://www.w3.org/2003/InkML" xml:id="stk2" contextRef="#ctx0" brushRef="#br0">20902 15200 0,'40'0'71,"53"0"-61,26 0-4,13 0 2,40 0 0,-53 0 0,53 0 7,-119 0-14,-27 0 10,1 0-4,-14 0 31,14-53-30,-1 27 0,1 13 8,-1-14-2,-26-26 12,0 0-10,26-79 7,14 79-21,-13-13 13,-1-27-7,1 67-6,25-27 6,-25 0 1,13-79-3,-14 79 1,-26-40 6,26 67-9,-26-80 8,27 80-10,-27-27 7,0 26 8,13 1 10,53-54 121,-52 80-139,12-26-2,0 26 3,27 0-3,0 0 1,40 0-1,-40 0 3,39 0 0,-39 0-6,-26-27 8,-14 27-8,40 0 6,0 0-2,39 0-1,-25-26 3,52 26-5,-66 0 4,0 0-2,-27 0 3,0-26-3,27 26 168,40 0-165,-40 0 9,-27 0 312,27 39-315,-53 27 19,0-13-4,27 40-20,-27-40-5,0 66 1,0-26 0,0 78 4,26-78-4,-26-40-1,0-27 2,0 27 2,0 0-5,0 0 5,0-26-4,0-1 21,0 53-21,40-26 11,-27-26-11,-13 26 15,27-27-9,-27-13-5,0 40-5,66-26 164,-13-27-153,39 0-3,1-13-4,-1-14 4,-12 27-8,-14 0 10,-53 0-9,40-26 9,-26 26 16,52 0-12,-53 0 6,1 0-14,-1 0 40,1 0-6</inkml:trace>
    </iact:actionData>
  </iact:action>
  <iact:action type="add" startTime="19210">
    <iact:property name="dataType"/>
    <iact:actionData xml:id="d3">
      <inkml:trace xmlns:inkml="http://www.w3.org/2003/InkML" xml:id="stk3" contextRef="#ctx0" brushRef="#br0">1694 7488 0,'13'0'47,"66"0"-39,-26 0 7,40 0-13,39 0 6,-13 0-1,53 0 2,-79 0-1,26 0-1,-27 0 5,41 0-8,-14 0 5,-27 0-1,1 0 0,0 0-1,-1 0 4,1 0-5,-40 0 2,0 0 0,39 0 0,-39 0-1,0 0 4,0 0-4,0 0 4,0 0-5,0 0 0,39 0 5,-39 0-7,-26 0 5,-1 0 0,1 0 28,-14 0-30,13 0 0,1 0-3,26 0 10,79 0-12,-53 0 6,-26 0 5,13 0-6,14 0 0,12 0 1,80 0 1,-79 0-2,0 0 2,-14 0-6,-13 0 11,-53 0-12,40 0 19</inkml:trace>
    </iact:actionData>
  </iact:action>
  <iact:action type="add" startTime="20810">
    <iact:property name="dataType"/>
    <iact:actionData xml:id="d4">
      <inkml:trace xmlns:inkml="http://www.w3.org/2003/InkML" xml:id="stk4" contextRef="#ctx0" brushRef="#br0">22159 14142 0,'-13'0'108,"-146"13"-105,106 53 11,-39 1-2,26-41-11,-67 0 7,14 14 1,93-13-1,-1-27 1,1 13 40</inkml:trace>
    </iact:actionData>
  </iact:action>
  <iact:action type="add" startTime="21418">
    <iact:property name="dataType"/>
    <iact:actionData xml:id="d5">
      <inkml:trace xmlns:inkml="http://www.w3.org/2003/InkML" xml:id="stk5" contextRef="#ctx0" brushRef="#br0">22530 14301 0,'66'92'105,"-66"27"-98,0 53 7,0-79-13,26 26 10,-26-53-6,0 14 3,0-54 8</inkml:trace>
    </iact:actionData>
  </iact:action>
  <iact:action type="add" startTime="22426">
    <iact:property name="dataType"/>
    <iact:actionData xml:id="d6">
      <inkml:trace xmlns:inkml="http://www.w3.org/2003/InkML" xml:id="stk6" contextRef="#ctx0" brushRef="#br0">2911 7911 0,'-13'27'7,"-40"-1"54,26-26-54,-26 0 2,27 13-6,-54-13 10,-12 0-5,-120 40-5,146-40 5,-13 0 0,-14 0 1,40 0-2,-40 0 5,67 0-8,-27 26 9,-13 67 3,40-67-13,-27 27 5,-40-13 10,67-27-16,12 14 5,-12-1 3,-1 27 1,-39-26 10,66-1-18,-26 27 5,26-27 1,0 1-1,-27 79 0,27-53 7,0 13-7,0 53 1,172 26 1,-106-39 3,-39-53 1,39 0-6,-13 13 1,-27-39 31,1-27-30,118 0-4,-92 0 6,40 0-5,39 0-1,-13 0 2,53 0 4,-39 0-6,-81 0 0,68 0 6,-28 0-8,80 0 5,-79 0 2,-67 0-5,-13 0 0,14 0 2,-1 0 0,54-40 0,-41-92 1,94 65 0,-107 41-2,67-67 2,-27-39 0,-40 0-1,14-53-3,-14 132 7,-26-13-8,0 52 4,27-78 4,-27 39-5,40 0 0,-40 26 2,0-52-3,0 26 9,0 0-7,0 27 2,-27-93-3,-26 66 14,-13-13-4,13 39-15,-185-171 7,185 171-1,-39 1 1,39 26 0,-40 0-3,-119 0 2,159 0 0,-39 0 3,39 0-8,0 0 5,27 0 1,-1 0-2</inkml:trace>
    </iact:actionData>
  </iact:action>
  <iact:action type="add" startTime="24113">
    <iact:property name="dataType"/>
    <iact:actionData xml:id="d7">
      <inkml:trace xmlns:inkml="http://www.w3.org/2003/InkML" xml:id="stk7" contextRef="#ctx0" brushRef="#br0">14566 8811 0,'105'0'68,"67"0"-65,-92 0 5,92 0 5,-80 0-5,120 0 0,-119 0 0,118 0 0,80 0 0,53 0 0,-13 0-5,-40 0 5,-264 0 0,-14 0 6,13 0-4,27 0 14,40 0-11,-1 0-4,1 0-7,119 0 7,-93 0-1,-27 0 5,-39 0-6,-26 0-3</inkml:trace>
    </iact:actionData>
  </iact:action>
  <iact:action type="add" startTime="25241">
    <iact:property name="dataType"/>
    <iact:actionData xml:id="d8">
      <inkml:trace xmlns:inkml="http://www.w3.org/2003/InkML" xml:id="stk8" contextRef="#ctx0" brushRef="#br0">21908 16021 0,'0'0'0,"26"0"8,1 0-1,-14-14 6,40 14-10,0 0 9,13-39-4,-13 39-2,79-27 0,-52 27 4,12 0-4,1 0 2,-1 0 0,-65 0 3,79-26-6,-80 26 3,53 0 0,-26 0 5,40 0-10,-40 0 5,40 0 2,-1 0 0,-39 0-6,-26 0 6,-1 0-4,27 0 40</inkml:trace>
    </iact:actionData>
  </iact:action>
  <iact:action type="add" startTime="26930">
    <iact:property name="dataType"/>
    <iact:actionData xml:id="d9">
      <inkml:trace xmlns:inkml="http://www.w3.org/2003/InkML" xml:id="stk9" contextRef="#ctx0" brushRef="#br0">1508 10120 0,'40'66'29,"-27"-66"-23,40 27 6,40-27-11,-40 0 6,39 0 2,133 26-2,-172-26 1,40 0 0,26 0 0,-66 0 2,119 0-3,26 80 5,-79-80-9,106 79 7,-53-79-4,0 0 2,-40 0 1,-39 0-2,26 0 1,-53 0 0,-13 0 5,-40 0-7,14 0 1,-1 0 0,1 0 18,-1 0 2,1 0-19,-14 0-5,13 0 5,1 0 5</inkml:trace>
    </iact:actionData>
  </iact:action>
  <iact:action type="add" startTime="28481">
    <iact:property name="dataType"/>
    <iact:actionData xml:id="d10">
      <inkml:trace xmlns:inkml="http://www.w3.org/2003/InkML" xml:id="stk10" contextRef="#ctx0" brushRef="#br0">23681 14274 0,'52'53'95,"-52"0"-79,0 0-8,27-27 0,-1 1 190,54-40-190,-14-80 0,-13 93 0,-27-26 2,27-27 2,0-13-2,-26 39 0,25-52-2,-12-14 3,-13 40-6,78-92 3,-105 92 6,27 0-12,-27 26 12,26 1-7,-26-1 1,0-25-5,27 25 5</inkml:trace>
    </iact:actionData>
  </iact:action>
  <iact:action type="add" startTime="30962">
    <iact:property name="dataType"/>
    <iact:actionData xml:id="d11">
      <inkml:trace xmlns:inkml="http://www.w3.org/2003/InkML" xml:id="stk11" contextRef="#ctx0" brushRef="#br0">1522 10914 0,'13'0'7,"40"0"1,119-40 2,0 40-2,-80 0-1,41 0 0,-14 0 3,-66 0-2,79 0-2,40 0 5,-93 0-6,-26 0 4,13 0 1,53 0-4,-26 0 2,-40 0 5,0 0-7,0 0 2,-27 0 10,1 0-11,-1 0-3,1 0 8,12 0-3,54 0-1,-40 0-5,39 0 9,-39 0-8,40 0 8,-40 0-4,0 0 1,0 0-6,-27 0 10</inkml:trace>
    </iact:actionData>
  </iact:action>
  <iact:action type="add" startTime="32257">
    <iact:property name="dataType"/>
    <iact:actionData xml:id="d12">
      <inkml:trace xmlns:inkml="http://www.w3.org/2003/InkML" xml:id="stk12" contextRef="#ctx0" brushRef="#br0">23522 10649 0,'53'80'125,"13"12"-123,-40-25 13,14 105-12,26-80 5,-53-65-2,14 26 2,13 79 0,-40-106 4,0-12-6,26 38 0,0-25 6,-26 52-4,0-52-1,0 26 1,27-27-3,26 1 32,-53-1-27,26 27 100,1 0-102,26-27 43,-27 1-35,1-1-8,25 27 1,1-53 115,0 0-115,40 0-2,26 0 2,-26 0-2,-1 0 2,-39 0-2,0 0-4,-27 0 11,1 0-5,52 0-6,-52 0 11,-1 0 0,27 0 118,-40 0-92,14 0-27,-1 0-11,1 0 11,-1-13-6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E8D24B-5D93-412C-ADBE-28D9F1D73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9C994D-8B2A-4224-826A-2DB873D40A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9EC611C-8B33-408A-B3B3-B0A05EBA07EE}" type="datetimeFigureOut">
              <a:rPr lang="zh-CN" altLang="en-US"/>
              <a:pPr>
                <a:defRPr/>
              </a:pPr>
              <a:t>2020-05-07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FF728EA-137A-44BB-9CBF-3429B2D92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4AC9FA2-C227-4849-AC6B-4BC9EA563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A6D86-CC38-48B9-B138-81C810710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09F73-96F8-42D5-931C-C347260A9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3D063D9-9275-4EDF-9F05-ADF9098EAC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3D2FD6DF-5DA8-43BA-B1B2-C1B309932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D081A-A91A-4BDE-B61D-0759EE5B62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5E722-BB12-41C6-9199-4C8BA712B3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F82A7-7438-44A4-A547-83989D138D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30E1F-84CC-4C86-8932-C18787ADA8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09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354AECB-FE6D-4C58-92A1-E022F47F73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3943D71-121C-4B90-933C-469B505CE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70210A5-E64B-4E07-8A25-305908F1FA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0FDD7-31FC-4786-8B49-AC5867DC28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14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060A94-7582-4542-B9A7-86433ACFF8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77BE0A-227C-4BB8-BDDA-B0C65E6A76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77B9104-75C7-4BAE-96D2-A345B553D8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F1DD6-3DF9-478B-846B-7766C87DCE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5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40054A8-2FBB-42AB-8745-73B3A6E009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AAFBA25-24D9-4271-BC28-07DC673C8E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C203624-5A8D-44D6-BA22-073457546F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B693C-634F-4718-9202-5A371C8AC9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136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FC96A61-7F07-469D-A0E7-8B0D404F21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2F00145-4B7A-4252-93CC-B0F93E662F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32CB070-ECFB-4A41-B84A-EA46B55E3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934BD-A881-40BF-88F3-351BC8FDC4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58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7F0B16E-644A-421C-9A00-158A682763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7412C9B-E767-4538-B51F-0C2E062870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580AF91-5738-4BBF-8FD9-A3BCDD2A18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1D4F-4CB5-4D42-91F4-E47383B0C7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2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FCE6A-5A8C-471C-B5BD-90FAA86777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BFD9-4E37-487C-9068-7AD2A8386F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CB69CA-73B3-44EC-BBE6-14D0CDE137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F75D8-CC7F-44B2-8075-CE9E1849BD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38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E856464-4E9B-48E7-871C-E010F063B3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FEE0448-F2BC-40CD-9D43-2559272F2A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6B28C5C-75E0-4972-86CA-5EC40E941B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91391-7660-4590-9005-303968F5F2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80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629FF039-0100-4942-95D9-18A01318EF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D902C4A-1CC7-4EC9-BF40-15416C4D29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46C6E2F-A088-4980-B468-3C06116B1D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EE5FA-D65A-4020-ACD4-8F3AA8740C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78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24D8967-508A-43AE-863E-FF3E463CD7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144EFC6-BA6A-4F49-9289-DD18375F17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6826082-0511-4EF5-A5D6-4DEBF560F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5E5B8-B586-467A-BDE9-B83F4AFDE7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26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A68BAF-952D-4E72-9FB0-068062E8C0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75C169A-0E28-4131-82C4-A23A2F998F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CFDCACF-432E-4095-98EB-957EFFB1BA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EB4BC-890E-4771-83BE-B7B959034A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438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AC1AA18-5B39-49E4-A36B-568EC9925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3F42E01-1013-47EA-B4BB-18C918589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63A6350F-57E8-436F-A136-5AC96961A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FF3ED837-960F-4519-ABD2-73CF3A6E5A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A0CCECF-4473-45E8-8BB2-F7E5F38F6E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9FB4135E-1E81-4C70-BA8A-80D8320195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32AEA3EF-55AF-45E2-9C8D-C18F628CA9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35E3D0F-3255-4506-9DFD-F5FAAC1D04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6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8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9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1/relationships/inkAction" Target="../ink/inkAction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microsoft.com/office/2011/relationships/inkAction" Target="../ink/inkAction1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9.png"/><Relationship Id="rId5" Type="http://schemas.microsoft.com/office/2011/relationships/inkAction" Target="../ink/inkAction1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3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2" y="1714500"/>
            <a:ext cx="8248401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总线由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PHILIPS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公司推出，其应用非常广泛。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总线具有自动寻址、高低速设备同步和仲裁等功能的高性能串行总线功能，能够实现完善的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半双工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数据传输，是各种总线中使用信号线数量最少的。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总线只有两根信号线： 数据线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和时钟线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所有进入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总线系统中的设备都带有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总线接口，符合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总线电气规范的特性，只需将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总线上所有节点的串行数据线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和时钟线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分别与总线的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相连即可。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各节点供电可以不同，但需共地，另外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需分别接上拉电阻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总线简介</a:t>
            </a: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1D1B377-AFDE-4DC7-8C47-973740F45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65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单片机与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总线的接口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0810">
            <a:extLst>
              <a:ext uri="{FF2B5EF4-FFF2-40B4-BE49-F238E27FC236}">
                <a16:creationId xmlns:a16="http://schemas.microsoft.com/office/drawing/2014/main" id="{59B38D43-CE1E-448A-9564-F18CAB8AF4B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604" y="1937428"/>
            <a:ext cx="7128792" cy="41265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EB431AD-E772-4745-AD39-66A5612ED0C8}"/>
              </a:ext>
            </a:extLst>
          </p:cNvPr>
          <p:cNvSpPr/>
          <p:nvPr/>
        </p:nvSpPr>
        <p:spPr>
          <a:xfrm>
            <a:off x="3287033" y="6295937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FF"/>
                </a:solidFill>
                <a:latin typeface="宋体" panose="02010600030101010101" pitchFamily="2" charset="-122"/>
              </a:rPr>
              <a:t>I</a:t>
            </a:r>
            <a:r>
              <a:rPr lang="en-US" altLang="zh-CN" baseline="30000" dirty="0">
                <a:solidFill>
                  <a:srgbClr val="FF00FF"/>
                </a:solidFill>
                <a:latin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FF00FF"/>
                </a:solidFill>
                <a:latin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</a:rPr>
              <a:t>总线外围扩展示意图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09CA4A7-5BC6-4BD2-BC92-C2A3AF5847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3240" y="2333520"/>
              <a:ext cx="6724800" cy="2586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09CA4A7-5BC6-4BD2-BC92-C2A3AF5847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7400" y="2270160"/>
                <a:ext cx="6756120" cy="2713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0FEFB93-EA85-477C-BDC4-77817F457A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34246"/>
      </p:ext>
    </p:extLst>
  </p:cSld>
  <p:clrMapOvr>
    <a:masterClrMapping/>
  </p:clrMapOvr>
  <p:transition spd="slow" advTm="27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总线数据传送时，有起始位（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）、终止位（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）、发送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代表应答位（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）、发送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代表非应答位（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）等信号。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按照典型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总线传送速率的要求，这些信号、时序如下图所示：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0817">
            <a:extLst>
              <a:ext uri="{FF2B5EF4-FFF2-40B4-BE49-F238E27FC236}">
                <a16:creationId xmlns:a16="http://schemas.microsoft.com/office/drawing/2014/main" id="{635528C9-7445-4188-B269-6855C156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73016"/>
            <a:ext cx="680402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">
            <a:extLst>
              <a:ext uri="{FF2B5EF4-FFF2-40B4-BE49-F238E27FC236}">
                <a16:creationId xmlns:a16="http://schemas.microsoft.com/office/drawing/2014/main" id="{FD2460A3-6542-46D8-ACD8-E07D95546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0032" y="2276872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4BFA431-FECB-409D-864E-249636D41F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8440" y="3809880"/>
              <a:ext cx="6391800" cy="18151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4BFA431-FECB-409D-864E-249636D41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2600" y="3746520"/>
                <a:ext cx="6423120" cy="1941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35BE43C1-8E0C-446D-A439-2C90E4BE9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0037"/>
      </p:ext>
    </p:extLst>
  </p:cSld>
  <p:clrMapOvr>
    <a:masterClrMapping/>
  </p:clrMapOvr>
  <p:transition spd="slow" advTm="817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启动</a:t>
            </a:r>
            <a:r>
              <a:rPr lang="en-US" altLang="zh-CN" sz="2000" b="1" dirty="0">
                <a:latin typeface="宋体" panose="02010600030101010101" pitchFamily="2" charset="-122"/>
              </a:rPr>
              <a:t>I</a:t>
            </a:r>
            <a:r>
              <a:rPr lang="en-US" altLang="zh-CN" sz="2000" b="1" baseline="30000" dirty="0">
                <a:latin typeface="宋体" panose="02010600030101010101" pitchFamily="2" charset="-122"/>
              </a:rPr>
              <a:t>2</a:t>
            </a:r>
            <a:r>
              <a:rPr lang="en-US" altLang="zh-CN" sz="2000" b="1" dirty="0">
                <a:latin typeface="宋体" panose="02010600030101010101" pitchFamily="2" charset="-122"/>
              </a:rPr>
              <a:t>C</a:t>
            </a:r>
            <a:r>
              <a:rPr lang="zh-CN" altLang="en-US" sz="2000" b="1" dirty="0">
                <a:latin typeface="宋体" panose="02010600030101010101" pitchFamily="2" charset="-122"/>
              </a:rPr>
              <a:t>总线子程序</a:t>
            </a:r>
            <a:r>
              <a:rPr lang="en-US" altLang="zh-CN" sz="2000" b="1" dirty="0">
                <a:latin typeface="宋体" panose="02010600030101010101" pitchFamily="2" charset="-122"/>
              </a:rPr>
              <a:t>STASTA</a:t>
            </a:r>
            <a:r>
              <a:rPr lang="zh-CN" altLang="en-US" sz="2000" b="1" dirty="0">
                <a:latin typeface="宋体" panose="02010600030101010101" pitchFamily="2" charset="-122"/>
              </a:rPr>
              <a:t>：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SDA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SCL</a:t>
            </a:r>
            <a:r>
              <a:rPr lang="zh-CN" altLang="en-US" sz="2000" b="1" dirty="0">
                <a:latin typeface="宋体" panose="02010600030101010101" pitchFamily="2" charset="-122"/>
              </a:rPr>
              <a:t>；起始条件建立时间大于</a:t>
            </a:r>
            <a:r>
              <a:rPr lang="en-US" altLang="zh-CN" sz="2000" b="1" dirty="0">
                <a:latin typeface="宋体" panose="02010600030101010101" pitchFamily="2" charset="-122"/>
              </a:rPr>
              <a:t>4.7 </a:t>
            </a:r>
            <a:r>
              <a:rPr lang="en-US" altLang="zh-CN" sz="2000" b="1" dirty="0" err="1">
                <a:latin typeface="宋体" panose="02010600030101010101" pitchFamily="2" charset="-122"/>
              </a:rPr>
              <a:t>μs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SDA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	   </a:t>
            </a:r>
            <a:r>
              <a:rPr lang="zh-CN" altLang="en-US" sz="2000" b="1" dirty="0">
                <a:latin typeface="宋体" panose="02010600030101010101" pitchFamily="2" charset="-122"/>
              </a:rPr>
              <a:t>；起始条件锁定时间大于</a:t>
            </a:r>
            <a:r>
              <a:rPr lang="en-US" altLang="zh-CN" sz="2000" b="1" dirty="0">
                <a:latin typeface="宋体" panose="02010600030101010101" pitchFamily="2" charset="-122"/>
              </a:rPr>
              <a:t>4 </a:t>
            </a:r>
            <a:r>
              <a:rPr lang="en-US" altLang="zh-CN" sz="2000" b="1" dirty="0" err="1">
                <a:latin typeface="宋体" panose="02010600030101010101" pitchFamily="2" charset="-122"/>
              </a:rPr>
              <a:t>μs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SCL</a:t>
            </a:r>
            <a:r>
              <a:rPr lang="zh-CN" altLang="en-US" sz="2000" b="1" dirty="0">
                <a:latin typeface="宋体" panose="02010600030101010101" pitchFamily="2" charset="-122"/>
              </a:rPr>
              <a:t>；箝住总线，准备发送数据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RET</a:t>
            </a:r>
          </a:p>
          <a:p>
            <a:pPr marL="0" indent="0" algn="just" eaLnBrk="1" hangingPunct="1">
              <a:lnSpc>
                <a:spcPct val="150000"/>
              </a:lnSpc>
              <a:buNone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FFEAC9-62E8-46AB-B6DC-2DDAAF5E075E}"/>
              </a:ext>
            </a:extLst>
          </p:cNvPr>
          <p:cNvSpPr/>
          <p:nvPr/>
        </p:nvSpPr>
        <p:spPr bwMode="auto">
          <a:xfrm>
            <a:off x="5921548" y="1644206"/>
            <a:ext cx="2898924" cy="2748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0817">
            <a:extLst>
              <a:ext uri="{FF2B5EF4-FFF2-40B4-BE49-F238E27FC236}">
                <a16:creationId xmlns:a16="http://schemas.microsoft.com/office/drawing/2014/main" id="{1105050C-E48B-4128-B306-0F5FC9934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2"/>
          <a:stretch/>
        </p:blipFill>
        <p:spPr bwMode="auto">
          <a:xfrm>
            <a:off x="6516216" y="1762190"/>
            <a:ext cx="2232248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BCD559-34DA-4B79-BC6C-AFDC2AFDEE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2680" y="1938240"/>
              <a:ext cx="8753760" cy="3453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BCD559-34DA-4B79-BC6C-AFDC2AFDEE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840" y="1874880"/>
                <a:ext cx="8785080" cy="3579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B37445-9895-44F4-A426-4B1A9C888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03287"/>
      </p:ext>
    </p:extLst>
  </p:cSld>
  <p:clrMapOvr>
    <a:masterClrMapping/>
  </p:clrMapOvr>
  <p:transition spd="slow" advTm="456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停止</a:t>
            </a:r>
            <a:r>
              <a:rPr lang="en-US" altLang="zh-CN" sz="2000" b="1" dirty="0">
                <a:latin typeface="宋体" panose="02010600030101010101" pitchFamily="2" charset="-122"/>
              </a:rPr>
              <a:t>I</a:t>
            </a:r>
            <a:r>
              <a:rPr lang="en-US" altLang="zh-CN" sz="2000" b="1" baseline="30000" dirty="0">
                <a:latin typeface="宋体" panose="02010600030101010101" pitchFamily="2" charset="-122"/>
              </a:rPr>
              <a:t>2</a:t>
            </a:r>
            <a:r>
              <a:rPr lang="en-US" altLang="zh-CN" sz="2000" b="1" dirty="0">
                <a:latin typeface="宋体" panose="02010600030101010101" pitchFamily="2" charset="-122"/>
              </a:rPr>
              <a:t>C</a:t>
            </a:r>
            <a:r>
              <a:rPr lang="zh-CN" altLang="en-US" sz="2000" b="1" dirty="0">
                <a:latin typeface="宋体" panose="02010600030101010101" pitchFamily="2" charset="-122"/>
              </a:rPr>
              <a:t>总线子程序</a:t>
            </a:r>
            <a:r>
              <a:rPr lang="en-US" altLang="zh-CN" sz="2000" b="1" dirty="0">
                <a:latin typeface="宋体" panose="02010600030101010101" pitchFamily="2" charset="-122"/>
              </a:rPr>
              <a:t>STOPSTOP</a:t>
            </a:r>
            <a:r>
              <a:rPr lang="zh-CN" altLang="en-US" sz="2000" b="1" dirty="0">
                <a:latin typeface="宋体" panose="02010600030101010101" pitchFamily="2" charset="-122"/>
              </a:rPr>
              <a:t>：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CLR		SDA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SETB	SCL</a:t>
            </a:r>
            <a:r>
              <a:rPr lang="zh-CN" altLang="en-US" sz="2000" dirty="0"/>
              <a:t>；发送停止条件的时钟信号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NOP			</a:t>
            </a:r>
            <a:r>
              <a:rPr lang="zh-CN" altLang="en-US" sz="2000" dirty="0"/>
              <a:t>；停止总线时间大于</a:t>
            </a:r>
            <a:r>
              <a:rPr lang="en-US" altLang="zh-CN" sz="2000" dirty="0"/>
              <a:t>4 </a:t>
            </a:r>
            <a:r>
              <a:rPr lang="en-US" altLang="zh-CN" sz="2000" dirty="0" err="1"/>
              <a:t>μs</a:t>
            </a:r>
            <a:endParaRPr lang="en-US" altLang="zh-CN" sz="2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SETB	SDA</a:t>
            </a:r>
            <a:r>
              <a:rPr lang="zh-CN" altLang="en-US" sz="2000" dirty="0"/>
              <a:t>；停止总线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CLR		SDA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CLR		SCL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/>
              <a:t>RET</a:t>
            </a:r>
          </a:p>
          <a:p>
            <a:pPr marL="0" indent="0" algn="just" eaLnBrk="1" hangingPunct="1">
              <a:lnSpc>
                <a:spcPct val="150000"/>
              </a:lnSpc>
              <a:buNone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447325-A697-455C-858F-C04ED9033C5E}"/>
              </a:ext>
            </a:extLst>
          </p:cNvPr>
          <p:cNvSpPr/>
          <p:nvPr/>
        </p:nvSpPr>
        <p:spPr bwMode="auto">
          <a:xfrm>
            <a:off x="5508104" y="3501008"/>
            <a:ext cx="3421584" cy="2748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10" name="Picture 5" descr="0817">
            <a:extLst>
              <a:ext uri="{FF2B5EF4-FFF2-40B4-BE49-F238E27FC236}">
                <a16:creationId xmlns:a16="http://schemas.microsoft.com/office/drawing/2014/main" id="{6E4197ED-F7E9-4201-BB37-855A33332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r="38714"/>
          <a:stretch/>
        </p:blipFill>
        <p:spPr bwMode="auto">
          <a:xfrm>
            <a:off x="6886017" y="3701501"/>
            <a:ext cx="1944216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43D93F-9429-4038-B534-D0706DBB8135}"/>
              </a:ext>
            </a:extLst>
          </p:cNvPr>
          <p:cNvSpPr txBox="1"/>
          <p:nvPr/>
        </p:nvSpPr>
        <p:spPr>
          <a:xfrm>
            <a:off x="5652120" y="3982244"/>
            <a:ext cx="1298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SDA/P1.7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SCL/P1.6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104047-A931-4BB2-90F5-B5C72B9A2F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4160" y="2666880"/>
              <a:ext cx="8801280" cy="2896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104047-A931-4BB2-90F5-B5C72B9A2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320" y="2603520"/>
                <a:ext cx="8832600" cy="3022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B881391-83BF-4707-95BA-6C0D22D25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478"/>
      </p:ext>
    </p:extLst>
  </p:cSld>
  <p:clrMapOvr>
    <a:masterClrMapping/>
  </p:clrMapOvr>
  <p:transition spd="slow" advTm="561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发送应答位信号子程序</a:t>
            </a:r>
            <a:r>
              <a:rPr lang="en-US" altLang="zh-CN" sz="2000" b="1" dirty="0">
                <a:latin typeface="宋体" panose="02010600030101010101" pitchFamily="2" charset="-122"/>
              </a:rPr>
              <a:t>MACK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SDA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SCL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	    </a:t>
            </a:r>
            <a:r>
              <a:rPr lang="zh-CN" altLang="en-US" sz="2000" b="1" dirty="0">
                <a:latin typeface="宋体" panose="02010600030101010101" pitchFamily="2" charset="-122"/>
              </a:rPr>
              <a:t>；保持数据时间，即</a:t>
            </a:r>
            <a:r>
              <a:rPr lang="en-US" altLang="zh-CN" sz="2000" b="1" dirty="0">
                <a:latin typeface="宋体" panose="02010600030101010101" pitchFamily="2" charset="-122"/>
              </a:rPr>
              <a:t>SCL</a:t>
            </a:r>
            <a:r>
              <a:rPr lang="zh-CN" altLang="en-US" sz="2000" b="1" dirty="0">
                <a:latin typeface="宋体" panose="02010600030101010101" pitchFamily="2" charset="-122"/>
              </a:rPr>
              <a:t>为高，时间大于</a:t>
            </a:r>
            <a:r>
              <a:rPr lang="en-US" altLang="zh-CN" sz="2000" b="1" dirty="0">
                <a:latin typeface="宋体" panose="02010600030101010101" pitchFamily="2" charset="-122"/>
              </a:rPr>
              <a:t>4.0μs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SCL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SDA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RET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447325-A697-455C-858F-C04ED9033C5E}"/>
              </a:ext>
            </a:extLst>
          </p:cNvPr>
          <p:cNvSpPr/>
          <p:nvPr/>
        </p:nvSpPr>
        <p:spPr bwMode="auto">
          <a:xfrm>
            <a:off x="5508104" y="3501008"/>
            <a:ext cx="3421584" cy="2748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43D93F-9429-4038-B534-D0706DBB8135}"/>
              </a:ext>
            </a:extLst>
          </p:cNvPr>
          <p:cNvSpPr txBox="1"/>
          <p:nvPr/>
        </p:nvSpPr>
        <p:spPr>
          <a:xfrm>
            <a:off x="5652120" y="3982244"/>
            <a:ext cx="1298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SDA/P1.7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SCL/P1.6</a:t>
            </a:r>
            <a:endParaRPr lang="zh-CN" altLang="en-US" dirty="0"/>
          </a:p>
        </p:txBody>
      </p:sp>
      <p:pic>
        <p:nvPicPr>
          <p:cNvPr id="9" name="Picture 5" descr="0817">
            <a:extLst>
              <a:ext uri="{FF2B5EF4-FFF2-40B4-BE49-F238E27FC236}">
                <a16:creationId xmlns:a16="http://schemas.microsoft.com/office/drawing/2014/main" id="{331FD670-E0CE-4E03-8536-E0D41B3EA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5" r="18510"/>
          <a:stretch/>
        </p:blipFill>
        <p:spPr bwMode="auto">
          <a:xfrm>
            <a:off x="7198545" y="3618991"/>
            <a:ext cx="1512168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47DC7C8-2B88-4883-8E57-0BA7032C42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960" y="2452680"/>
              <a:ext cx="8663400" cy="3072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47DC7C8-2B88-4883-8E57-0BA7032C4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120" y="2389320"/>
                <a:ext cx="8694720" cy="319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48758AA-8196-47A0-82D8-F37ADA764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1705"/>
      </p:ext>
    </p:extLst>
  </p:cSld>
  <p:clrMapOvr>
    <a:masterClrMapping/>
  </p:clrMapOvr>
  <p:transition spd="slow" advTm="399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发送非应答位信号子程序</a:t>
            </a:r>
            <a:r>
              <a:rPr lang="en-US" altLang="zh-CN" sz="2000" b="1" dirty="0">
                <a:latin typeface="宋体" panose="02010600030101010101" pitchFamily="2" charset="-122"/>
              </a:rPr>
              <a:t>MNACK</a:t>
            </a:r>
            <a:r>
              <a:rPr lang="zh-CN" altLang="en-US" sz="2000" b="1" dirty="0">
                <a:latin typeface="宋体" panose="02010600030101010101" pitchFamily="2" charset="-122"/>
              </a:rPr>
              <a:t>：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SETB	SCL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	</a:t>
            </a:r>
            <a:r>
              <a:rPr lang="zh-CN" altLang="en-US" sz="2000" b="1" dirty="0">
                <a:latin typeface="宋体" panose="02010600030101010101" pitchFamily="2" charset="-122"/>
              </a:rPr>
              <a:t>；保持数据时间，即</a:t>
            </a:r>
            <a:r>
              <a:rPr lang="en-US" altLang="zh-CN" sz="2000" b="1" dirty="0">
                <a:latin typeface="宋体" panose="02010600030101010101" pitchFamily="2" charset="-122"/>
              </a:rPr>
              <a:t>SCL</a:t>
            </a:r>
            <a:r>
              <a:rPr lang="zh-CN" altLang="en-US" sz="2000" b="1" dirty="0">
                <a:latin typeface="宋体" panose="02010600030101010101" pitchFamily="2" charset="-122"/>
              </a:rPr>
              <a:t>为高，时间大于</a:t>
            </a:r>
            <a:r>
              <a:rPr lang="en-US" altLang="zh-CN" sz="2000" b="1" dirty="0">
                <a:latin typeface="宋体" panose="02010600030101010101" pitchFamily="2" charset="-122"/>
              </a:rPr>
              <a:t>4.0 </a:t>
            </a:r>
            <a:r>
              <a:rPr lang="en-US" altLang="zh-CN" sz="2000" b="1" dirty="0" err="1">
                <a:latin typeface="宋体" panose="02010600030101010101" pitchFamily="2" charset="-122"/>
              </a:rPr>
              <a:t>μs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SCL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CLR	SDA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RET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447325-A697-455C-858F-C04ED9033C5E}"/>
              </a:ext>
            </a:extLst>
          </p:cNvPr>
          <p:cNvSpPr/>
          <p:nvPr/>
        </p:nvSpPr>
        <p:spPr bwMode="auto">
          <a:xfrm>
            <a:off x="5508104" y="3501008"/>
            <a:ext cx="3421584" cy="2748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43D93F-9429-4038-B534-D0706DBB8135}"/>
              </a:ext>
            </a:extLst>
          </p:cNvPr>
          <p:cNvSpPr txBox="1"/>
          <p:nvPr/>
        </p:nvSpPr>
        <p:spPr>
          <a:xfrm>
            <a:off x="5652120" y="3982244"/>
            <a:ext cx="1298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SDA/P1.7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SCL/P1.6</a:t>
            </a:r>
            <a:endParaRPr lang="zh-CN" altLang="en-US" dirty="0"/>
          </a:p>
        </p:txBody>
      </p:sp>
      <p:pic>
        <p:nvPicPr>
          <p:cNvPr id="10" name="Picture 5" descr="0817">
            <a:extLst>
              <a:ext uri="{FF2B5EF4-FFF2-40B4-BE49-F238E27FC236}">
                <a16:creationId xmlns:a16="http://schemas.microsoft.com/office/drawing/2014/main" id="{43C5847D-0377-414E-A878-0E4B368EB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2"/>
          <a:stretch/>
        </p:blipFill>
        <p:spPr bwMode="auto">
          <a:xfrm>
            <a:off x="7432497" y="3618991"/>
            <a:ext cx="129875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066AAAC-B64E-4BF6-B40E-EA77AA7566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120" y="2333520"/>
              <a:ext cx="8539560" cy="3434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066AAAC-B64E-4BF6-B40E-EA77AA756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280" y="2270160"/>
                <a:ext cx="8570880" cy="3561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D148DFD-88A6-4760-A9D6-4480999F6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2854"/>
      </p:ext>
    </p:extLst>
  </p:cSld>
  <p:clrMapOvr>
    <a:masterClrMapping/>
  </p:clrMapOvr>
  <p:transition spd="slow" advTm="37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应答位检查子程序</a:t>
            </a:r>
            <a:r>
              <a:rPr lang="en-US" altLang="zh-CN" sz="2000" b="1" dirty="0">
                <a:latin typeface="宋体" panose="02010600030101010101" pitchFamily="2" charset="-122"/>
              </a:rPr>
              <a:t>CACK</a:t>
            </a:r>
            <a:r>
              <a:rPr lang="zh-CN" altLang="en-US" sz="2000" b="1" dirty="0">
                <a:latin typeface="宋体" panose="02010600030101010101" pitchFamily="2" charset="-122"/>
              </a:rPr>
              <a:t>：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latin typeface="宋体" panose="02010600030101010101" pitchFamily="2" charset="-122"/>
              </a:rPr>
              <a:t>在应答位检查子程序（</a:t>
            </a:r>
            <a:r>
              <a:rPr lang="en-US" altLang="zh-CN" sz="1600" b="1" dirty="0">
                <a:latin typeface="宋体" panose="02010600030101010101" pitchFamily="2" charset="-122"/>
              </a:rPr>
              <a:t>CACK</a:t>
            </a:r>
            <a:r>
              <a:rPr lang="zh-CN" altLang="en-US" sz="1600" b="1" dirty="0">
                <a:latin typeface="宋体" panose="02010600030101010101" pitchFamily="2" charset="-122"/>
              </a:rPr>
              <a:t>）中，设置了标志位。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1600" b="1" dirty="0">
                <a:latin typeface="宋体" panose="02010600030101010101" pitchFamily="2" charset="-122"/>
              </a:rPr>
              <a:t>CACK</a:t>
            </a:r>
            <a:r>
              <a:rPr lang="zh-CN" altLang="en-US" sz="1600" b="1" dirty="0">
                <a:latin typeface="宋体" panose="02010600030101010101" pitchFamily="2" charset="-122"/>
              </a:rPr>
              <a:t>中用</a:t>
            </a:r>
            <a:r>
              <a:rPr lang="en-US" altLang="zh-CN" sz="1600" b="1" dirty="0">
                <a:latin typeface="宋体" panose="02010600030101010101" pitchFamily="2" charset="-122"/>
              </a:rPr>
              <a:t>F0</a:t>
            </a:r>
            <a:r>
              <a:rPr lang="zh-CN" altLang="en-US" sz="1600" b="1" dirty="0">
                <a:latin typeface="宋体" panose="02010600030101010101" pitchFamily="2" charset="-122"/>
              </a:rPr>
              <a:t>作标志位，当检查到正常应答位后，</a:t>
            </a:r>
            <a:r>
              <a:rPr lang="en-US" altLang="zh-CN" sz="1600" b="1" dirty="0">
                <a:latin typeface="宋体" panose="02010600030101010101" pitchFamily="2" charset="-122"/>
              </a:rPr>
              <a:t>F0=0</a:t>
            </a:r>
            <a:r>
              <a:rPr lang="zh-CN" altLang="en-US" sz="1600" b="1" dirty="0">
                <a:latin typeface="宋体" panose="02010600030101010101" pitchFamily="2" charset="-122"/>
              </a:rPr>
              <a:t>；否则</a:t>
            </a:r>
            <a:r>
              <a:rPr lang="en-US" altLang="zh-CN" sz="1600" b="1" dirty="0">
                <a:latin typeface="宋体" panose="02010600030101010101" pitchFamily="2" charset="-122"/>
              </a:rPr>
              <a:t>F0=1</a:t>
            </a:r>
            <a:r>
              <a:rPr lang="zh-CN" altLang="en-US" sz="1600" b="1" dirty="0">
                <a:latin typeface="宋体" panose="02010600030101010101" pitchFamily="2" charset="-122"/>
              </a:rPr>
              <a:t>。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CACK</a:t>
            </a:r>
            <a:r>
              <a:rPr lang="zh-CN" altLang="en-US" sz="2000" b="1" dirty="0">
                <a:latin typeface="宋体" panose="02010600030101010101" pitchFamily="2" charset="-122"/>
              </a:rPr>
              <a:t>：	</a:t>
            </a:r>
            <a:r>
              <a:rPr lang="en-US" altLang="zh-CN" sz="2000" b="1" dirty="0">
                <a:latin typeface="宋体" panose="02010600030101010101" pitchFamily="2" charset="-122"/>
              </a:rPr>
              <a:t>SETB    SDA</a:t>
            </a:r>
            <a:r>
              <a:rPr lang="zh-CN" altLang="en-US" sz="2000" b="1" dirty="0">
                <a:latin typeface="宋体" panose="02010600030101010101" pitchFamily="2" charset="-122"/>
              </a:rPr>
              <a:t>；置</a:t>
            </a:r>
            <a:r>
              <a:rPr lang="en-US" altLang="zh-CN" sz="2000" b="1" dirty="0">
                <a:latin typeface="宋体" panose="02010600030101010101" pitchFamily="2" charset="-122"/>
              </a:rPr>
              <a:t>SDA</a:t>
            </a:r>
            <a:r>
              <a:rPr lang="zh-CN" altLang="en-US" sz="2000" b="1" dirty="0">
                <a:latin typeface="宋体" panose="02010600030101010101" pitchFamily="2" charset="-122"/>
              </a:rPr>
              <a:t>为输入方式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	</a:t>
            </a:r>
            <a:r>
              <a:rPr lang="en-US" altLang="zh-CN" sz="2000" b="1" dirty="0">
                <a:latin typeface="宋体" panose="02010600030101010101" pitchFamily="2" charset="-122"/>
              </a:rPr>
              <a:t>SETB    SCL</a:t>
            </a:r>
            <a:r>
              <a:rPr lang="zh-CN" altLang="en-US" sz="2000" b="1" dirty="0">
                <a:latin typeface="宋体" panose="02010600030101010101" pitchFamily="2" charset="-122"/>
              </a:rPr>
              <a:t>；使</a:t>
            </a:r>
            <a:r>
              <a:rPr lang="en-US" altLang="zh-CN" sz="2000" b="1" dirty="0">
                <a:latin typeface="宋体" panose="02010600030101010101" pitchFamily="2" charset="-122"/>
              </a:rPr>
              <a:t>SDA</a:t>
            </a:r>
            <a:r>
              <a:rPr lang="zh-CN" altLang="en-US" sz="2000" b="1" dirty="0">
                <a:latin typeface="宋体" panose="02010600030101010101" pitchFamily="2" charset="-122"/>
              </a:rPr>
              <a:t>上数据有效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	</a:t>
            </a:r>
            <a:r>
              <a:rPr lang="en-US" altLang="zh-CN" sz="2000" b="1" dirty="0">
                <a:latin typeface="宋体" panose="02010600030101010101" pitchFamily="2" charset="-122"/>
              </a:rPr>
              <a:t>CLR      F0</a:t>
            </a:r>
            <a:r>
              <a:rPr lang="zh-CN" altLang="en-US" sz="2000" b="1" dirty="0">
                <a:latin typeface="宋体" panose="02010600030101010101" pitchFamily="2" charset="-122"/>
              </a:rPr>
              <a:t>；预设</a:t>
            </a:r>
            <a:r>
              <a:rPr lang="en-US" altLang="zh-CN" sz="2000" b="1" dirty="0">
                <a:latin typeface="宋体" panose="02010600030101010101" pitchFamily="2" charset="-122"/>
              </a:rPr>
              <a:t>F0=0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	MOV	C</a:t>
            </a:r>
            <a:r>
              <a:rPr lang="zh-CN" altLang="en-US" sz="2000" b="1" dirty="0">
                <a:latin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</a:rPr>
              <a:t>SDA</a:t>
            </a:r>
            <a:r>
              <a:rPr lang="zh-CN" altLang="en-US" sz="2000" b="1" dirty="0">
                <a:latin typeface="宋体" panose="02010600030101010101" pitchFamily="2" charset="-122"/>
              </a:rPr>
              <a:t>；输入</a:t>
            </a:r>
            <a:r>
              <a:rPr lang="en-US" altLang="zh-CN" sz="2000" b="1" dirty="0">
                <a:latin typeface="宋体" panose="02010600030101010101" pitchFamily="2" charset="-122"/>
              </a:rPr>
              <a:t>SDA</a:t>
            </a:r>
            <a:r>
              <a:rPr lang="zh-CN" altLang="en-US" sz="2000" b="1" dirty="0">
                <a:latin typeface="宋体" panose="02010600030101010101" pitchFamily="2" charset="-122"/>
              </a:rPr>
              <a:t>引脚状态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	JNC       CEND</a:t>
            </a:r>
            <a:r>
              <a:rPr lang="zh-CN" altLang="en-US" sz="2000" b="1" dirty="0">
                <a:latin typeface="宋体" panose="02010600030101010101" pitchFamily="2" charset="-122"/>
              </a:rPr>
              <a:t>；检查</a:t>
            </a:r>
            <a:r>
              <a:rPr lang="en-US" altLang="zh-CN" sz="2000" b="1" dirty="0">
                <a:latin typeface="宋体" panose="02010600030101010101" pitchFamily="2" charset="-122"/>
              </a:rPr>
              <a:t>SDA</a:t>
            </a:r>
            <a:r>
              <a:rPr lang="zh-CN" altLang="en-US" sz="2000" b="1" dirty="0">
                <a:latin typeface="宋体" panose="02010600030101010101" pitchFamily="2" charset="-122"/>
              </a:rPr>
              <a:t>状态，正常应答转</a:t>
            </a:r>
            <a:r>
              <a:rPr lang="en-US" altLang="zh-CN" sz="2000" b="1" dirty="0">
                <a:latin typeface="宋体" panose="02010600030101010101" pitchFamily="2" charset="-122"/>
              </a:rPr>
              <a:t>CEND</a:t>
            </a:r>
            <a:r>
              <a:rPr lang="zh-CN" altLang="en-US" sz="2000" b="1" dirty="0">
                <a:latin typeface="宋体" panose="02010600030101010101" pitchFamily="2" charset="-122"/>
              </a:rPr>
              <a:t>，且</a:t>
            </a:r>
            <a:r>
              <a:rPr lang="en-US" altLang="zh-CN" sz="2000" b="1" dirty="0">
                <a:latin typeface="宋体" panose="02010600030101010101" pitchFamily="2" charset="-122"/>
              </a:rPr>
              <a:t>F0=0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       SETB     F0</a:t>
            </a:r>
            <a:r>
              <a:rPr lang="zh-CN" altLang="en-US" sz="2000" b="1" dirty="0">
                <a:latin typeface="宋体" panose="02010600030101010101" pitchFamily="2" charset="-122"/>
              </a:rPr>
              <a:t>；无正常应答，</a:t>
            </a:r>
            <a:r>
              <a:rPr lang="en-US" altLang="zh-CN" sz="2000" b="1" dirty="0">
                <a:latin typeface="宋体" panose="02010600030101010101" pitchFamily="2" charset="-122"/>
              </a:rPr>
              <a:t>F0=1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CEND</a:t>
            </a:r>
            <a:r>
              <a:rPr lang="zh-CN" altLang="en-US" sz="2000" b="1" dirty="0">
                <a:latin typeface="宋体" panose="02010600030101010101" pitchFamily="2" charset="-122"/>
              </a:rPr>
              <a:t>：	</a:t>
            </a:r>
            <a:r>
              <a:rPr lang="en-US" altLang="zh-CN" sz="2000" b="1" dirty="0">
                <a:latin typeface="宋体" panose="02010600030101010101" pitchFamily="2" charset="-122"/>
              </a:rPr>
              <a:t>CLR     SCL</a:t>
            </a:r>
            <a:r>
              <a:rPr lang="zh-CN" altLang="en-US" sz="2000" b="1" dirty="0">
                <a:latin typeface="宋体" panose="02010600030101010101" pitchFamily="2" charset="-122"/>
              </a:rPr>
              <a:t>；子程序结束，使</a:t>
            </a:r>
            <a:r>
              <a:rPr lang="en-US" altLang="zh-CN" sz="2000" b="1" dirty="0">
                <a:latin typeface="宋体" panose="02010600030101010101" pitchFamily="2" charset="-122"/>
              </a:rPr>
              <a:t>SCL=0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2000" b="1" dirty="0">
                <a:latin typeface="宋体" panose="02010600030101010101" pitchFamily="2" charset="-122"/>
              </a:rPr>
              <a:t>              	RET</a:t>
            </a:r>
          </a:p>
          <a:p>
            <a:pPr marL="0" indent="0" algn="just" eaLnBrk="1" hangingPunct="1">
              <a:lnSpc>
                <a:spcPct val="150000"/>
              </a:lnSpc>
              <a:buNone/>
              <a:defRPr/>
            </a:pPr>
            <a:endParaRPr lang="zh-CN" altLang="en-US" sz="200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21DFEC-21EA-4E5D-ACEA-3DB5703F0F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1720" y="3252960"/>
              <a:ext cx="3986640" cy="2362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21DFEC-21EA-4E5D-ACEA-3DB5703F0F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880" y="3189600"/>
                <a:ext cx="4017960" cy="24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344248"/>
      </p:ext>
    </p:extLst>
  </p:cSld>
  <p:clrMapOvr>
    <a:masterClrMapping/>
  </p:clrMapOvr>
  <p:transition spd="slow" advTm="713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发送一字节数据子程序</a:t>
            </a:r>
            <a:r>
              <a:rPr lang="en-US" altLang="zh-CN" sz="2000" b="1" dirty="0">
                <a:latin typeface="宋体" panose="02010600030101010101" pitchFamily="2" charset="-122"/>
              </a:rPr>
              <a:t>WRBYT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latin typeface="宋体" panose="02010600030101010101" pitchFamily="2" charset="-122"/>
              </a:rPr>
              <a:t>该子程序是向虚拟</a:t>
            </a:r>
            <a:r>
              <a:rPr lang="en-US" altLang="zh-CN" sz="1600" b="1" dirty="0">
                <a:latin typeface="宋体" panose="02010600030101010101" pitchFamily="2" charset="-122"/>
              </a:rPr>
              <a:t>I2C</a:t>
            </a:r>
            <a:r>
              <a:rPr lang="zh-CN" altLang="en-US" sz="1600" b="1" dirty="0">
                <a:latin typeface="宋体" panose="02010600030101010101" pitchFamily="2" charset="-122"/>
              </a:rPr>
              <a:t>总线的数据线</a:t>
            </a:r>
            <a:r>
              <a:rPr lang="en-US" altLang="zh-CN" sz="1600" b="1" dirty="0">
                <a:latin typeface="宋体" panose="02010600030101010101" pitchFamily="2" charset="-122"/>
              </a:rPr>
              <a:t>SDA</a:t>
            </a:r>
            <a:r>
              <a:rPr lang="zh-CN" altLang="en-US" sz="1600" b="1" dirty="0">
                <a:latin typeface="宋体" panose="02010600030101010101" pitchFamily="2" charset="-122"/>
              </a:rPr>
              <a:t>上发送一字节数据的操作。调用该子程序前，将要发送的数据送入</a:t>
            </a:r>
            <a:r>
              <a:rPr lang="en-US" altLang="zh-CN" sz="1600" b="1" dirty="0">
                <a:latin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</a:rPr>
              <a:t>中。占用资源： </a:t>
            </a:r>
            <a:r>
              <a:rPr lang="en-US" altLang="zh-CN" sz="1600" b="1" dirty="0">
                <a:latin typeface="宋体" panose="02010600030101010101" pitchFamily="2" charset="-122"/>
              </a:rPr>
              <a:t>R0</a:t>
            </a:r>
            <a:r>
              <a:rPr lang="zh-CN" altLang="en-US" sz="1600" b="1" dirty="0">
                <a:latin typeface="宋体" panose="02010600030101010101" pitchFamily="2" charset="-122"/>
              </a:rPr>
              <a:t>，</a:t>
            </a:r>
            <a:r>
              <a:rPr lang="en-US" altLang="zh-CN" sz="1600" b="1" dirty="0">
                <a:latin typeface="宋体" panose="02010600030101010101" pitchFamily="2" charset="-122"/>
              </a:rPr>
              <a:t>C</a:t>
            </a:r>
            <a:r>
              <a:rPr lang="zh-CN" altLang="en-US" sz="1600" b="1" dirty="0">
                <a:latin typeface="宋体" panose="02010600030101010101" pitchFamily="2" charset="-122"/>
              </a:rPr>
              <a:t>。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WRBYT</a:t>
            </a:r>
            <a:r>
              <a:rPr lang="zh-CN" altLang="en-US" sz="1600" dirty="0">
                <a:latin typeface="宋体" panose="02010600030101010101" pitchFamily="2" charset="-122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</a:rPr>
              <a:t>	MOV	R0</a:t>
            </a:r>
            <a:r>
              <a:rPr lang="zh-CN" altLang="en-US" sz="1600" dirty="0">
                <a:latin typeface="宋体" panose="02010600030101010101" pitchFamily="2" charset="-122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</a:rPr>
              <a:t>#08H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8 </a:t>
            </a:r>
            <a:r>
              <a:rPr lang="zh-CN" altLang="en-US" sz="1600" dirty="0">
                <a:latin typeface="宋体" panose="02010600030101010101" pitchFamily="2" charset="-122"/>
              </a:rPr>
              <a:t>位数据长度送</a:t>
            </a:r>
            <a:r>
              <a:rPr lang="en-US" altLang="zh-CN" sz="1600" dirty="0">
                <a:latin typeface="宋体" panose="02010600030101010101" pitchFamily="2" charset="-122"/>
              </a:rPr>
              <a:t>R0</a:t>
            </a:r>
            <a:r>
              <a:rPr lang="zh-CN" altLang="en-US" sz="1600" dirty="0">
                <a:latin typeface="宋体" panose="02010600030101010101" pitchFamily="2" charset="-122"/>
              </a:rPr>
              <a:t>中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WLP</a:t>
            </a:r>
            <a:r>
              <a:rPr lang="zh-CN" altLang="en-US" sz="1600" dirty="0">
                <a:latin typeface="宋体" panose="02010600030101010101" pitchFamily="2" charset="-122"/>
              </a:rPr>
              <a:t>：	</a:t>
            </a:r>
            <a:r>
              <a:rPr lang="en-US" altLang="zh-CN" sz="1600" dirty="0">
                <a:latin typeface="宋体" panose="02010600030101010101" pitchFamily="2" charset="-122"/>
              </a:rPr>
              <a:t>RLC	A	</a:t>
            </a:r>
            <a:r>
              <a:rPr lang="zh-CN" altLang="en-US" sz="1600" dirty="0">
                <a:latin typeface="宋体" panose="02010600030101010101" pitchFamily="2" charset="-122"/>
              </a:rPr>
              <a:t>；发送数据左移，使发送位入</a:t>
            </a:r>
            <a:r>
              <a:rPr lang="en-US" altLang="zh-CN" sz="1600" dirty="0">
                <a:latin typeface="宋体" panose="02010600030101010101" pitchFamily="2" charset="-122"/>
              </a:rPr>
              <a:t>C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JC	WR1</a:t>
            </a:r>
            <a:r>
              <a:rPr lang="zh-CN" altLang="en-US" sz="1600" dirty="0">
                <a:latin typeface="宋体" panose="02010600030101010101" pitchFamily="2" charset="-122"/>
              </a:rPr>
              <a:t>；判断发送</a:t>
            </a:r>
            <a:r>
              <a:rPr lang="en-US" altLang="zh-CN" sz="1600" dirty="0">
                <a:latin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</a:rPr>
              <a:t>还是</a:t>
            </a:r>
            <a:r>
              <a:rPr lang="en-US" altLang="zh-CN" sz="1600" dirty="0">
                <a:latin typeface="宋体" panose="02010600030101010101" pitchFamily="2" charset="-122"/>
              </a:rPr>
              <a:t>0</a:t>
            </a:r>
            <a:r>
              <a:rPr lang="zh-CN" altLang="en-US" sz="1600" dirty="0">
                <a:latin typeface="宋体" panose="02010600030101010101" pitchFamily="2" charset="-122"/>
              </a:rPr>
              <a:t>，发送</a:t>
            </a:r>
            <a:r>
              <a:rPr lang="en-US" altLang="zh-CN" sz="1600" dirty="0">
                <a:latin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</a:rPr>
              <a:t>转</a:t>
            </a:r>
            <a:r>
              <a:rPr lang="en-US" altLang="zh-CN" sz="1600" dirty="0">
                <a:latin typeface="宋体" panose="02010600030101010101" pitchFamily="2" charset="-122"/>
              </a:rPr>
              <a:t>WR1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AJMP	WR0</a:t>
            </a:r>
            <a:r>
              <a:rPr lang="zh-CN" altLang="en-US" sz="1600" dirty="0">
                <a:latin typeface="宋体" panose="02010600030101010101" pitchFamily="2" charset="-122"/>
              </a:rPr>
              <a:t>；发送</a:t>
            </a:r>
            <a:r>
              <a:rPr lang="en-US" altLang="zh-CN" sz="1600" dirty="0">
                <a:latin typeface="宋体" panose="02010600030101010101" pitchFamily="2" charset="-122"/>
              </a:rPr>
              <a:t>0</a:t>
            </a:r>
            <a:r>
              <a:rPr lang="zh-CN" altLang="en-US" sz="1600" dirty="0">
                <a:latin typeface="宋体" panose="02010600030101010101" pitchFamily="2" charset="-122"/>
              </a:rPr>
              <a:t>转</a:t>
            </a:r>
            <a:r>
              <a:rPr lang="en-US" altLang="zh-CN" sz="1600" dirty="0">
                <a:latin typeface="宋体" panose="02010600030101010101" pitchFamily="2" charset="-122"/>
              </a:rPr>
              <a:t>WR0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WLP1</a:t>
            </a:r>
            <a:r>
              <a:rPr lang="zh-CN" altLang="en-US" sz="1600" dirty="0">
                <a:latin typeface="宋体" panose="02010600030101010101" pitchFamily="2" charset="-122"/>
              </a:rPr>
              <a:t>：	</a:t>
            </a:r>
            <a:r>
              <a:rPr lang="en-US" altLang="zh-CN" sz="1600" dirty="0">
                <a:latin typeface="宋体" panose="02010600030101010101" pitchFamily="2" charset="-122"/>
              </a:rPr>
              <a:t>DJNZ	R0</a:t>
            </a:r>
            <a:r>
              <a:rPr lang="zh-CN" altLang="en-US" sz="1600" dirty="0">
                <a:latin typeface="宋体" panose="02010600030101010101" pitchFamily="2" charset="-122"/>
              </a:rPr>
              <a:t>，</a:t>
            </a:r>
            <a:r>
              <a:rPr lang="en-US" altLang="zh-CN" sz="1600" dirty="0">
                <a:latin typeface="宋体" panose="02010600030101010101" pitchFamily="2" charset="-122"/>
              </a:rPr>
              <a:t>WLP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8</a:t>
            </a:r>
            <a:r>
              <a:rPr lang="zh-CN" altLang="en-US" sz="1600" dirty="0">
                <a:latin typeface="宋体" panose="02010600030101010101" pitchFamily="2" charset="-122"/>
              </a:rPr>
              <a:t>位是否发送完，未完转</a:t>
            </a:r>
            <a:r>
              <a:rPr lang="en-US" altLang="zh-CN" sz="1600" dirty="0">
                <a:latin typeface="宋体" panose="02010600030101010101" pitchFamily="2" charset="-122"/>
              </a:rPr>
              <a:t>WLP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RET</a:t>
            </a:r>
            <a:r>
              <a:rPr lang="zh-CN" altLang="en-US" sz="1600" dirty="0">
                <a:latin typeface="宋体" panose="02010600030101010101" pitchFamily="2" charset="-122"/>
              </a:rPr>
              <a:t>；</a:t>
            </a:r>
            <a:r>
              <a:rPr lang="en-US" altLang="zh-CN" sz="1600" dirty="0">
                <a:latin typeface="宋体" panose="02010600030101010101" pitchFamily="2" charset="-122"/>
              </a:rPr>
              <a:t>8</a:t>
            </a:r>
            <a:r>
              <a:rPr lang="zh-CN" altLang="en-US" sz="1600" dirty="0">
                <a:latin typeface="宋体" panose="02010600030101010101" pitchFamily="2" charset="-122"/>
              </a:rPr>
              <a:t>位发送完结束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WR1</a:t>
            </a:r>
            <a:r>
              <a:rPr lang="zh-CN" altLang="en-US" sz="1600" dirty="0">
                <a:latin typeface="宋体" panose="02010600030101010101" pitchFamily="2" charset="-122"/>
              </a:rPr>
              <a:t>：	</a:t>
            </a:r>
            <a:r>
              <a:rPr lang="en-US" altLang="zh-CN" sz="1600" dirty="0">
                <a:latin typeface="宋体" panose="02010600030101010101" pitchFamily="2" charset="-122"/>
              </a:rPr>
              <a:t>SETB	SDA</a:t>
            </a:r>
            <a:r>
              <a:rPr lang="zh-CN" altLang="en-US" sz="1600" dirty="0">
                <a:latin typeface="宋体" panose="02010600030101010101" pitchFamily="2" charset="-122"/>
              </a:rPr>
              <a:t>；发送</a:t>
            </a:r>
            <a:r>
              <a:rPr lang="en-US" altLang="zh-CN" sz="1600" dirty="0">
                <a:latin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</a:rPr>
              <a:t>程序段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600" dirty="0">
                <a:latin typeface="宋体" panose="02010600030101010101" pitchFamily="2" charset="-122"/>
              </a:rPr>
              <a:t>		</a:t>
            </a:r>
            <a:r>
              <a:rPr lang="en-US" altLang="zh-CN" sz="1600" dirty="0">
                <a:latin typeface="宋体" panose="02010600030101010101" pitchFamily="2" charset="-122"/>
              </a:rPr>
              <a:t>SETB	SCL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NOP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NOP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CLR	SCL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CLRS	SDA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</a:rPr>
              <a:t>		AJMP	WLP1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9D0A41A-3DDA-4C50-95DB-06C5D7F4EA45}"/>
              </a:ext>
            </a:extLst>
          </p:cNvPr>
          <p:cNvSpPr txBox="1"/>
          <p:nvPr/>
        </p:nvSpPr>
        <p:spPr>
          <a:xfrm>
            <a:off x="5051703" y="4683800"/>
            <a:ext cx="387798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indent="0" algn="just" eaLnBrk="1" hangingPunct="1">
              <a:buNone/>
              <a:defRPr/>
            </a:pPr>
            <a:r>
              <a:rPr lang="en-US" altLang="zh-CN" dirty="0">
                <a:latin typeface="宋体" panose="02010600030101010101" pitchFamily="2" charset="-122"/>
              </a:rPr>
              <a:t>WR0</a:t>
            </a:r>
            <a:r>
              <a:rPr lang="zh-CN" altLang="en-US" dirty="0">
                <a:latin typeface="宋体" panose="02010600030101010101" pitchFamily="2" charset="-122"/>
              </a:rPr>
              <a:t>：	</a:t>
            </a:r>
            <a:r>
              <a:rPr lang="en-US" altLang="zh-CN" dirty="0">
                <a:latin typeface="宋体" panose="02010600030101010101" pitchFamily="2" charset="-122"/>
              </a:rPr>
              <a:t>CLR	SDA</a:t>
            </a:r>
            <a:r>
              <a:rPr lang="zh-CN" altLang="en-US" dirty="0">
                <a:latin typeface="宋体" panose="02010600030101010101" pitchFamily="2" charset="-122"/>
              </a:rPr>
              <a:t>；发送</a:t>
            </a:r>
            <a:r>
              <a:rPr lang="en-US" altLang="zh-CN" dirty="0">
                <a:latin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</a:rPr>
              <a:t>程序段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dirty="0">
                <a:latin typeface="宋体" panose="02010600030101010101" pitchFamily="2" charset="-122"/>
              </a:rPr>
              <a:t>		</a:t>
            </a:r>
            <a:r>
              <a:rPr lang="en-US" altLang="zh-CN" dirty="0">
                <a:latin typeface="宋体" panose="02010600030101010101" pitchFamily="2" charset="-122"/>
              </a:rPr>
              <a:t>SETB	SCL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dirty="0">
                <a:latin typeface="宋体" panose="02010600030101010101" pitchFamily="2" charset="-122"/>
              </a:rPr>
              <a:t>		NOP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dirty="0">
                <a:latin typeface="宋体" panose="02010600030101010101" pitchFamily="2" charset="-122"/>
              </a:rPr>
              <a:t>		NOP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dirty="0">
                <a:latin typeface="宋体" panose="02010600030101010101" pitchFamily="2" charset="-122"/>
              </a:rPr>
              <a:t>		CLR	SCL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dirty="0">
                <a:latin typeface="宋体" panose="02010600030101010101" pitchFamily="2" charset="-122"/>
              </a:rPr>
              <a:t>		AJMP	WLP1</a:t>
            </a:r>
            <a:endParaRPr lang="zh-CN" altLang="en-US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40A8813-4531-4A15-9CBD-D1E311078E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2809800"/>
              <a:ext cx="7625160" cy="3905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40A8813-4531-4A15-9CBD-D1E311078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360" y="2746440"/>
                <a:ext cx="7656480" cy="4032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A6285C7C-71FB-41D2-BC75-9ECAE50E8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73141"/>
      </p:ext>
    </p:extLst>
  </p:cSld>
  <p:clrMapOvr>
    <a:masterClrMapping/>
  </p:clrMapOvr>
  <p:transition spd="slow" advTm="1118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C81BDED-5FB8-46DF-A4FB-494B486F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/>
              <a:t>从</a:t>
            </a:r>
            <a:r>
              <a:rPr lang="en-US" altLang="zh-CN" sz="2000" b="1" dirty="0"/>
              <a:t>SDA</a:t>
            </a:r>
            <a:r>
              <a:rPr lang="zh-CN" altLang="en-US" sz="2000" b="1" dirty="0"/>
              <a:t>上接收一字节数据子程序</a:t>
            </a:r>
            <a:r>
              <a:rPr lang="en-US" altLang="zh-CN" sz="2000" b="1" dirty="0"/>
              <a:t>RDBYT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>
                <a:latin typeface="宋体" panose="02010600030101010101" pitchFamily="2" charset="-122"/>
              </a:rPr>
              <a:t>该子程序用来从</a:t>
            </a:r>
            <a:r>
              <a:rPr lang="en-US" altLang="zh-CN" sz="1600" b="1" dirty="0">
                <a:latin typeface="宋体" panose="02010600030101010101" pitchFamily="2" charset="-122"/>
              </a:rPr>
              <a:t>SDA</a:t>
            </a:r>
            <a:r>
              <a:rPr lang="zh-CN" altLang="en-US" sz="1600" b="1" dirty="0">
                <a:latin typeface="宋体" panose="02010600030101010101" pitchFamily="2" charset="-122"/>
              </a:rPr>
              <a:t>上读取一字节数据，执行本程序后，从</a:t>
            </a:r>
            <a:r>
              <a:rPr lang="en-US" altLang="zh-CN" sz="1600" b="1" dirty="0">
                <a:latin typeface="宋体" panose="02010600030101010101" pitchFamily="2" charset="-122"/>
              </a:rPr>
              <a:t>SDA</a:t>
            </a:r>
            <a:r>
              <a:rPr lang="zh-CN" altLang="en-US" sz="1600" b="1" dirty="0">
                <a:latin typeface="宋体" panose="02010600030101010101" pitchFamily="2" charset="-122"/>
              </a:rPr>
              <a:t>上读取的一字节存放在</a:t>
            </a:r>
            <a:r>
              <a:rPr lang="en-US" altLang="zh-CN" sz="1600" b="1" dirty="0">
                <a:latin typeface="宋体" panose="02010600030101010101" pitchFamily="2" charset="-122"/>
              </a:rPr>
              <a:t>R2</a:t>
            </a:r>
            <a:r>
              <a:rPr lang="zh-CN" altLang="en-US" sz="1600" b="1" dirty="0">
                <a:latin typeface="宋体" panose="02010600030101010101" pitchFamily="2" charset="-122"/>
              </a:rPr>
              <a:t>或</a:t>
            </a:r>
            <a:r>
              <a:rPr lang="en-US" altLang="zh-CN" sz="1600" b="1" dirty="0">
                <a:latin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宋体" panose="02010600030101010101" pitchFamily="2" charset="-122"/>
              </a:rPr>
              <a:t>中。占用资源： </a:t>
            </a:r>
            <a:r>
              <a:rPr lang="en-US" altLang="zh-CN" sz="1600" b="1" dirty="0">
                <a:latin typeface="宋体" panose="02010600030101010101" pitchFamily="2" charset="-122"/>
              </a:rPr>
              <a:t>R0</a:t>
            </a:r>
            <a:r>
              <a:rPr lang="zh-CN" altLang="en-US" sz="1600" b="1" dirty="0">
                <a:latin typeface="宋体" panose="02010600030101010101" pitchFamily="2" charset="-122"/>
              </a:rPr>
              <a:t>、</a:t>
            </a:r>
            <a:r>
              <a:rPr lang="en-US" altLang="zh-CN" sz="1600" b="1" dirty="0">
                <a:latin typeface="宋体" panose="02010600030101010101" pitchFamily="2" charset="-122"/>
              </a:rPr>
              <a:t>R2</a:t>
            </a:r>
            <a:r>
              <a:rPr lang="zh-CN" altLang="en-US" sz="1600" b="1" dirty="0">
                <a:latin typeface="宋体" panose="02010600030101010101" pitchFamily="2" charset="-122"/>
              </a:rPr>
              <a:t>和</a:t>
            </a:r>
            <a:r>
              <a:rPr lang="en-US" altLang="zh-CN" sz="1600" b="1" dirty="0">
                <a:latin typeface="宋体" panose="02010600030101010101" pitchFamily="2" charset="-122"/>
              </a:rPr>
              <a:t>C</a:t>
            </a:r>
            <a:r>
              <a:rPr lang="zh-CN" altLang="en-US" sz="1600" b="1" dirty="0">
                <a:latin typeface="宋体" panose="02010600030101010101" pitchFamily="2" charset="-122"/>
              </a:rPr>
              <a:t>。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800" dirty="0">
                <a:latin typeface="宋体" panose="02010600030101010101" pitchFamily="2" charset="-122"/>
              </a:rPr>
              <a:t>RDBYT</a:t>
            </a:r>
            <a:r>
              <a:rPr lang="zh-CN" altLang="en-US" sz="1800" dirty="0">
                <a:latin typeface="宋体" panose="02010600030101010101" pitchFamily="2" charset="-122"/>
              </a:rPr>
              <a:t>：	</a:t>
            </a:r>
            <a:r>
              <a:rPr lang="en-US" altLang="zh-CN" sz="1800" dirty="0">
                <a:latin typeface="宋体" panose="02010600030101010101" pitchFamily="2" charset="-122"/>
              </a:rPr>
              <a:t>MOV	R0</a:t>
            </a:r>
            <a:r>
              <a:rPr lang="zh-CN" altLang="en-US" sz="1800" dirty="0">
                <a:latin typeface="宋体" panose="02010600030101010101" pitchFamily="2" charset="-122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</a:rPr>
              <a:t>#08H</a:t>
            </a:r>
            <a:r>
              <a:rPr lang="zh-CN" altLang="en-US" sz="1800" dirty="0">
                <a:latin typeface="宋体" panose="02010600030101010101" pitchFamily="2" charset="-122"/>
              </a:rPr>
              <a:t>；</a:t>
            </a:r>
            <a:r>
              <a:rPr lang="en-US" altLang="zh-CN" sz="1800" dirty="0">
                <a:latin typeface="宋体" panose="02010600030101010101" pitchFamily="2" charset="-122"/>
              </a:rPr>
              <a:t>8</a:t>
            </a:r>
            <a:r>
              <a:rPr lang="zh-CN" altLang="en-US" sz="1800" dirty="0">
                <a:latin typeface="宋体" panose="02010600030101010101" pitchFamily="2" charset="-122"/>
              </a:rPr>
              <a:t>位数据长度送</a:t>
            </a:r>
            <a:r>
              <a:rPr lang="en-US" altLang="zh-CN" sz="1800" dirty="0">
                <a:latin typeface="宋体" panose="02010600030101010101" pitchFamily="2" charset="-122"/>
              </a:rPr>
              <a:t>R0</a:t>
            </a:r>
            <a:r>
              <a:rPr lang="zh-CN" altLang="en-US" sz="1800" dirty="0">
                <a:latin typeface="宋体" panose="02010600030101010101" pitchFamily="2" charset="-122"/>
              </a:rPr>
              <a:t>中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800" dirty="0">
                <a:latin typeface="宋体" panose="02010600030101010101" pitchFamily="2" charset="-122"/>
              </a:rPr>
              <a:t>RLP</a:t>
            </a:r>
            <a:r>
              <a:rPr lang="zh-CN" altLang="en-US" sz="1800" dirty="0">
                <a:latin typeface="宋体" panose="02010600030101010101" pitchFamily="2" charset="-122"/>
              </a:rPr>
              <a:t>：	</a:t>
            </a:r>
            <a:r>
              <a:rPr lang="en-US" altLang="zh-CN" sz="1800" dirty="0">
                <a:latin typeface="宋体" panose="02010600030101010101" pitchFamily="2" charset="-122"/>
              </a:rPr>
              <a:t>SETB	SDA</a:t>
            </a:r>
            <a:r>
              <a:rPr lang="zh-CN" altLang="en-US" sz="1800" dirty="0">
                <a:latin typeface="宋体" panose="02010600030101010101" pitchFamily="2" charset="-122"/>
              </a:rPr>
              <a:t>；置</a:t>
            </a:r>
            <a:r>
              <a:rPr lang="en-US" altLang="zh-CN" sz="1800" dirty="0">
                <a:latin typeface="宋体" panose="02010600030101010101" pitchFamily="2" charset="-122"/>
              </a:rPr>
              <a:t>SDA</a:t>
            </a:r>
            <a:r>
              <a:rPr lang="zh-CN" altLang="en-US" sz="1800" dirty="0">
                <a:latin typeface="宋体" panose="02010600030101010101" pitchFamily="2" charset="-122"/>
              </a:rPr>
              <a:t>为输入方式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	</a:t>
            </a:r>
            <a:r>
              <a:rPr lang="en-US" altLang="zh-CN" sz="1800" dirty="0">
                <a:latin typeface="宋体" panose="02010600030101010101" pitchFamily="2" charset="-122"/>
              </a:rPr>
              <a:t>SETB	SCL</a:t>
            </a:r>
            <a:r>
              <a:rPr lang="zh-CN" altLang="en-US" sz="1800" dirty="0">
                <a:latin typeface="宋体" panose="02010600030101010101" pitchFamily="2" charset="-122"/>
              </a:rPr>
              <a:t>；使</a:t>
            </a:r>
            <a:r>
              <a:rPr lang="en-US" altLang="zh-CN" sz="1800" dirty="0">
                <a:latin typeface="宋体" panose="02010600030101010101" pitchFamily="2" charset="-122"/>
              </a:rPr>
              <a:t>SDA</a:t>
            </a:r>
            <a:r>
              <a:rPr lang="zh-CN" altLang="en-US" sz="1800" dirty="0">
                <a:latin typeface="宋体" panose="02010600030101010101" pitchFamily="2" charset="-122"/>
              </a:rPr>
              <a:t>上数据有效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	</a:t>
            </a:r>
            <a:r>
              <a:rPr lang="en-US" altLang="zh-CN" sz="1800" dirty="0">
                <a:latin typeface="宋体" panose="02010600030101010101" pitchFamily="2" charset="-122"/>
              </a:rPr>
              <a:t>MOV	C</a:t>
            </a:r>
            <a:r>
              <a:rPr lang="zh-CN" altLang="en-US" sz="1800" dirty="0">
                <a:latin typeface="宋体" panose="02010600030101010101" pitchFamily="2" charset="-122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</a:rPr>
              <a:t>SDA</a:t>
            </a:r>
            <a:r>
              <a:rPr lang="zh-CN" altLang="en-US" sz="1800" dirty="0">
                <a:latin typeface="宋体" panose="02010600030101010101" pitchFamily="2" charset="-122"/>
              </a:rPr>
              <a:t>；读入</a:t>
            </a:r>
            <a:r>
              <a:rPr lang="en-US" altLang="zh-CN" sz="1800" dirty="0">
                <a:latin typeface="宋体" panose="02010600030101010101" pitchFamily="2" charset="-122"/>
              </a:rPr>
              <a:t>SDA</a:t>
            </a:r>
            <a:r>
              <a:rPr lang="zh-CN" altLang="en-US" sz="1800" dirty="0">
                <a:latin typeface="宋体" panose="02010600030101010101" pitchFamily="2" charset="-122"/>
              </a:rPr>
              <a:t>引脚状态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	</a:t>
            </a:r>
            <a:r>
              <a:rPr lang="en-US" altLang="zh-CN" sz="1800" dirty="0">
                <a:latin typeface="宋体" panose="02010600030101010101" pitchFamily="2" charset="-122"/>
              </a:rPr>
              <a:t>MOV	A</a:t>
            </a:r>
            <a:r>
              <a:rPr lang="zh-CN" altLang="en-US" sz="1800" dirty="0">
                <a:latin typeface="宋体" panose="02010600030101010101" pitchFamily="2" charset="-122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</a:rPr>
              <a:t>R2</a:t>
            </a:r>
            <a:r>
              <a:rPr lang="zh-CN" altLang="en-US" sz="1800" dirty="0">
                <a:latin typeface="宋体" panose="02010600030101010101" pitchFamily="2" charset="-122"/>
              </a:rPr>
              <a:t>；读入</a:t>
            </a:r>
            <a:r>
              <a:rPr lang="en-US" altLang="zh-CN" sz="1800" dirty="0">
                <a:latin typeface="宋体" panose="02010600030101010101" pitchFamily="2" charset="-122"/>
              </a:rPr>
              <a:t>0</a:t>
            </a:r>
            <a:r>
              <a:rPr lang="zh-CN" altLang="en-US" sz="1800" dirty="0">
                <a:latin typeface="宋体" panose="02010600030101010101" pitchFamily="2" charset="-122"/>
              </a:rPr>
              <a:t>程序段，由</a:t>
            </a:r>
            <a:r>
              <a:rPr lang="en-US" altLang="zh-CN" sz="1800" dirty="0">
                <a:latin typeface="宋体" panose="02010600030101010101" pitchFamily="2" charset="-122"/>
              </a:rPr>
              <a:t>C</a:t>
            </a:r>
            <a:r>
              <a:rPr lang="zh-CN" altLang="en-US" sz="1800" dirty="0">
                <a:latin typeface="宋体" panose="02010600030101010101" pitchFamily="2" charset="-122"/>
              </a:rPr>
              <a:t>拼装入</a:t>
            </a:r>
            <a:r>
              <a:rPr lang="en-US" altLang="zh-CN" sz="1800" dirty="0">
                <a:latin typeface="宋体" panose="02010600030101010101" pitchFamily="2" charset="-122"/>
              </a:rPr>
              <a:t>R2</a:t>
            </a:r>
            <a:r>
              <a:rPr lang="zh-CN" altLang="en-US" sz="1800" dirty="0">
                <a:latin typeface="宋体" panose="02010600030101010101" pitchFamily="2" charset="-122"/>
              </a:rPr>
              <a:t>中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	</a:t>
            </a:r>
            <a:r>
              <a:rPr lang="en-US" altLang="zh-CN" sz="1800" dirty="0">
                <a:latin typeface="宋体" panose="02010600030101010101" pitchFamily="2" charset="-122"/>
              </a:rPr>
              <a:t>RLCA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800" dirty="0">
                <a:latin typeface="宋体" panose="02010600030101010101" pitchFamily="2" charset="-122"/>
              </a:rPr>
              <a:t>	MOV	R2</a:t>
            </a:r>
            <a:r>
              <a:rPr lang="zh-CN" altLang="en-US" sz="1800" dirty="0">
                <a:latin typeface="宋体" panose="02010600030101010101" pitchFamily="2" charset="-122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</a:rPr>
              <a:t>A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800" dirty="0">
                <a:latin typeface="宋体" panose="02010600030101010101" pitchFamily="2" charset="-122"/>
              </a:rPr>
              <a:t>	CLR	SCL</a:t>
            </a:r>
            <a:r>
              <a:rPr lang="zh-CN" altLang="en-US" sz="1800" dirty="0">
                <a:latin typeface="宋体" panose="02010600030101010101" pitchFamily="2" charset="-122"/>
              </a:rPr>
              <a:t>；使</a:t>
            </a:r>
            <a:r>
              <a:rPr lang="en-US" altLang="zh-CN" sz="1800" dirty="0">
                <a:latin typeface="宋体" panose="02010600030101010101" pitchFamily="2" charset="-122"/>
              </a:rPr>
              <a:t>SCL=0</a:t>
            </a:r>
            <a:r>
              <a:rPr lang="zh-CN" altLang="en-US" sz="1800" dirty="0">
                <a:latin typeface="宋体" panose="02010600030101010101" pitchFamily="2" charset="-122"/>
              </a:rPr>
              <a:t>可继续接收数据位</a:t>
            </a:r>
          </a:p>
          <a:p>
            <a:pPr marL="0" indent="0" algn="just" eaLnBrk="1" hangingPunct="1">
              <a:buNone/>
              <a:defRPr/>
            </a:pPr>
            <a:r>
              <a:rPr lang="zh-CN" altLang="en-US" sz="1800" dirty="0">
                <a:latin typeface="宋体" panose="02010600030101010101" pitchFamily="2" charset="-122"/>
              </a:rPr>
              <a:t>	</a:t>
            </a:r>
            <a:r>
              <a:rPr lang="en-US" altLang="zh-CN" sz="1800" dirty="0">
                <a:latin typeface="宋体" panose="02010600030101010101" pitchFamily="2" charset="-122"/>
              </a:rPr>
              <a:t>DJNZ	R0</a:t>
            </a:r>
            <a:r>
              <a:rPr lang="zh-CN" altLang="en-US" sz="1800" dirty="0">
                <a:latin typeface="宋体" panose="02010600030101010101" pitchFamily="2" charset="-122"/>
              </a:rPr>
              <a:t>，</a:t>
            </a:r>
            <a:r>
              <a:rPr lang="en-US" altLang="zh-CN" sz="1800" dirty="0">
                <a:latin typeface="宋体" panose="02010600030101010101" pitchFamily="2" charset="-122"/>
              </a:rPr>
              <a:t>RLP</a:t>
            </a:r>
            <a:r>
              <a:rPr lang="zh-CN" altLang="en-US" sz="1800" dirty="0">
                <a:latin typeface="宋体" panose="02010600030101010101" pitchFamily="2" charset="-122"/>
              </a:rPr>
              <a:t>；</a:t>
            </a:r>
            <a:r>
              <a:rPr lang="en-US" altLang="zh-CN" sz="1800" dirty="0">
                <a:latin typeface="宋体" panose="02010600030101010101" pitchFamily="2" charset="-122"/>
              </a:rPr>
              <a:t>8</a:t>
            </a:r>
            <a:r>
              <a:rPr lang="zh-CN" altLang="en-US" sz="1800" dirty="0">
                <a:latin typeface="宋体" panose="02010600030101010101" pitchFamily="2" charset="-122"/>
              </a:rPr>
              <a:t>位读完了吗？未读完转</a:t>
            </a:r>
            <a:r>
              <a:rPr lang="en-US" altLang="zh-CN" sz="1800" dirty="0">
                <a:latin typeface="宋体" panose="02010600030101010101" pitchFamily="2" charset="-122"/>
              </a:rPr>
              <a:t>RLP</a:t>
            </a:r>
          </a:p>
          <a:p>
            <a:pPr marL="0" indent="0" algn="just" eaLnBrk="1" hangingPunct="1">
              <a:buNone/>
              <a:defRPr/>
            </a:pPr>
            <a:r>
              <a:rPr lang="en-US" altLang="zh-CN" sz="1800" dirty="0">
                <a:latin typeface="宋体" panose="02010600030101010101" pitchFamily="2" charset="-122"/>
              </a:rPr>
              <a:t>	RET</a:t>
            </a:r>
          </a:p>
          <a:p>
            <a:pPr marL="0" indent="0" algn="just" eaLnBrk="1" hangingPunct="1">
              <a:lnSpc>
                <a:spcPct val="150000"/>
              </a:lnSpc>
              <a:buNone/>
              <a:defRPr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4.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单片机对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总线的控制程序</a:t>
            </a:r>
            <a:endParaRPr lang="en-US" altLang="zh-CN" sz="28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6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1F237A36-DDED-4656-95ED-2B15920A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E5D757C-7591-4C79-9903-2C52185C7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440" y="3438360"/>
              <a:ext cx="4748400" cy="2858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E5D757C-7591-4C79-9903-2C52185C7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600" y="3375000"/>
                <a:ext cx="4779720" cy="298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9E7D908-8D98-4C6E-A6A9-A633C1F5F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6492"/>
      </p:ext>
    </p:extLst>
  </p:cSld>
  <p:clrMapOvr>
    <a:masterClrMapping/>
  </p:clrMapOvr>
  <p:transition spd="slow" advTm="1253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I2C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2" y="1714500"/>
            <a:ext cx="8248401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当执行数据传送时，启动数据发送并产生时钟信号的器件称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为主器件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；被寻址的任何器件都可看作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从器件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；发送数据到总线上的器件称为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发送器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；从总线上接收数据的器件称为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接收器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多主机总线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，可以有两个或更多的能够控制总线的器件与总线连接；同时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总线还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具有仲裁功能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，当一个以上的主器件同时试图控制总线时，只允许一个有效，从而保证数据不被破坏。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纯软件的寻址方法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，无需片选线，这样就简少了总线数量。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主机在发送完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启动信号后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立即发送寻址字节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来寻址被控器件，并规定数据传送方向。</a:t>
            </a: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寻址字节由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位从机地址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D1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位方向位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D0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）组成。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总线基本概念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(1)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62F7616-959F-4E31-B50D-327D599D4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82912"/>
      </p:ext>
    </p:extLst>
  </p:cSld>
  <p:clrMapOvr>
    <a:masterClrMapping/>
  </p:clrMapOvr>
  <p:transition spd="slow" advTm="946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I2C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2" y="1714500"/>
            <a:ext cx="8248401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当主机发送寻址字节时，总线上所有器件都将该寻址字节中的高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位地址与自己器件的地址比较，若两者相同，则该器件认为被主机寻址，并根据读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写位确定是从发送器还是从接收器。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多重主控能力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，这就意味着可以允许多个作为主控器的电路模块（具有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总线接口的单片机）去</a:t>
            </a:r>
            <a:r>
              <a:rPr lang="zh-CN" altLang="en-US" sz="2000" u="sng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抢占总线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挂接在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总线上的集成电路模块的发送器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接收器可以根据不同的工作状态分为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主控发送器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主控接收器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被控发送器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被控接收器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总线接口的单片机可以工作在上述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种工作状态中的任一状态，而一些带有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总线接口的存储器（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RAM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E2PROM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）模块只能充当被控发送器或被控接收器。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总线基本概念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84E59C4-5D4B-435B-B8D4-5782BA2C8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394"/>
      </p:ext>
    </p:extLst>
  </p:cSld>
  <p:clrMapOvr>
    <a:masterClrMapping/>
  </p:clrMapOvr>
  <p:transition spd="slow" advTm="598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总线上，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用于传送有效数据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，其上传输的每位有效数据均对应于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线上的一个时钟脉冲。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只有当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为高电平（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SCL=1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线上的数据信号才有效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线为低电平（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SCL=0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线上的数据信号无效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只有当</a:t>
            </a:r>
            <a:r>
              <a:rPr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线为低电平（</a:t>
            </a:r>
            <a:r>
              <a:rPr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SCL=0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</a:t>
            </a:r>
            <a:r>
              <a:rPr lang="en-US" altLang="zh-CN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的电平状态才允许发生变化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总线的信号定义和时序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(1)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0812">
            <a:extLst>
              <a:ext uri="{FF2B5EF4-FFF2-40B4-BE49-F238E27FC236}">
                <a16:creationId xmlns:a16="http://schemas.microsoft.com/office/drawing/2014/main" id="{B4C570F1-5407-4AD4-80AE-FD2A12B2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50" y="1844824"/>
            <a:ext cx="5616624" cy="255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05EE6B0-7270-45A4-9E1B-BCFF0A0AE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1888"/>
      </p:ext>
    </p:extLst>
  </p:cSld>
  <p:clrMapOvr>
    <a:masterClrMapping/>
  </p:clrMapOvr>
  <p:transition spd="slow" advTm="458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线上传送的数据均以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起始信号（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START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）开始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停止信号（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STOP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）结束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线在不传送数据时保持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Mark(SCL=1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当串行时钟线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Mark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SCL=1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）时，串行数据线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上发生一个由高到低的变化过程（下降沿），即为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起始信号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；发生一个由低到高的变化过程，即称为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停止信号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总线的信号定义和时序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(2)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0812">
            <a:extLst>
              <a:ext uri="{FF2B5EF4-FFF2-40B4-BE49-F238E27FC236}">
                <a16:creationId xmlns:a16="http://schemas.microsoft.com/office/drawing/2014/main" id="{B4C570F1-5407-4AD4-80AE-FD2A12B2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50" y="1844824"/>
            <a:ext cx="5616624" cy="255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BE5B4B3-8DD4-472B-8F19-309B7AF78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2863"/>
      </p:ext>
    </p:extLst>
  </p:cSld>
  <p:clrMapOvr>
    <a:masterClrMapping/>
  </p:clrMapOvr>
  <p:transition spd="slow" advTm="360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总线上每传输一位数据都有一个时钟脉冲相对应；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时钟间隔可以不同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总线备用时（即处于“非忙”状态），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都必须保持高电平状态，关闭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总线时才使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箝位在低电平。只有当总线处于“非忙”状态时，数据传输才能被初始化。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在数据传输期间，只要时钟线为高电平，数据线就必须保持稳定。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总线的数据传送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0813">
            <a:extLst>
              <a:ext uri="{FF2B5EF4-FFF2-40B4-BE49-F238E27FC236}">
                <a16:creationId xmlns:a16="http://schemas.microsoft.com/office/drawing/2014/main" id="{63050B7D-B139-4DB8-9A5C-E3CA5B57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4" y="1784952"/>
            <a:ext cx="6876256" cy="243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B49700-64B2-4FC5-92A6-FBC0D5AAF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0529"/>
      </p:ext>
    </p:extLst>
  </p:cSld>
  <p:clrMapOvr>
    <a:masterClrMapping/>
  </p:clrMapOvr>
  <p:transition spd="slow" advTm="59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总线上传输的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数据和地址字节均为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，且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高位在前，低位在后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I2C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总线以起始信号为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启动信号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，接着传输的是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地址和数据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字节，数据字节是没有限制的，但每个字节后都必须跟随一个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应答位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，全部数据传输完毕后，以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终止信号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结尾。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总线的数据传送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0813">
            <a:extLst>
              <a:ext uri="{FF2B5EF4-FFF2-40B4-BE49-F238E27FC236}">
                <a16:creationId xmlns:a16="http://schemas.microsoft.com/office/drawing/2014/main" id="{63050B7D-B139-4DB8-9A5C-E3CA5B57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4" y="1784952"/>
            <a:ext cx="6876256" cy="243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B63ED74-2FDA-4D4E-841E-B1927B3492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9840" y="2109960"/>
              <a:ext cx="6215400" cy="4086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B63ED74-2FDA-4D4E-841E-B1927B349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4000" y="2046600"/>
                <a:ext cx="6246720" cy="4213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6EFAFED-ADF6-41EB-89AB-79A3C7E44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46634"/>
      </p:ext>
    </p:extLst>
  </p:cSld>
  <p:clrMapOvr>
    <a:masterClrMapping/>
  </p:clrMapOvr>
  <p:transition spd="slow" advTm="527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主机产生起始条件后，发送的第一个字节为寻址字节。该字节的头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位（高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位）为从机地址，最后位（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LSB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）决定了报文的方向： 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表示主机写信息到从机，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表示主机读从机中的信息。当发送了一个地址后，系统中的每个器件都将头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位与它自己的地址比较。如果一样，器件会应答主机的寻址，至于是从机接收器还是从机发送器由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R/W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位决定。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总线的寻址字节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B74B94C-9A61-48BC-A6D8-DF01E802C167}"/>
              </a:ext>
            </a:extLst>
          </p:cNvPr>
          <p:cNvGrpSpPr/>
          <p:nvPr/>
        </p:nvGrpSpPr>
        <p:grpSpPr>
          <a:xfrm>
            <a:off x="152400" y="1751247"/>
            <a:ext cx="8991600" cy="2513013"/>
            <a:chOff x="0" y="1770743"/>
            <a:chExt cx="10543198" cy="2513013"/>
          </a:xfrm>
        </p:grpSpPr>
        <p:graphicFrame>
          <p:nvGraphicFramePr>
            <p:cNvPr id="8" name="Group 241">
              <a:extLst>
                <a:ext uri="{FF2B5EF4-FFF2-40B4-BE49-F238E27FC236}">
                  <a16:creationId xmlns:a16="http://schemas.microsoft.com/office/drawing/2014/main" id="{D1ED824A-1A75-4F55-9CA0-ABE645ACC9D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91814706"/>
                </p:ext>
              </p:extLst>
            </p:nvPr>
          </p:nvGraphicFramePr>
          <p:xfrm>
            <a:off x="0" y="1770743"/>
            <a:ext cx="10543198" cy="1554480"/>
          </p:xfrm>
          <a:graphic>
            <a:graphicData uri="http://schemas.openxmlformats.org/drawingml/2006/table">
              <a:tbl>
                <a:tblPr/>
                <a:tblGrid>
                  <a:gridCol w="998538">
                    <a:extLst>
                      <a:ext uri="{9D8B030D-6E8A-4147-A177-3AD203B41FA5}">
                        <a16:colId xmlns:a16="http://schemas.microsoft.com/office/drawing/2014/main" val="1412609867"/>
                      </a:ext>
                    </a:extLst>
                  </a:gridCol>
                  <a:gridCol w="998537">
                    <a:extLst>
                      <a:ext uri="{9D8B030D-6E8A-4147-A177-3AD203B41FA5}">
                        <a16:colId xmlns:a16="http://schemas.microsoft.com/office/drawing/2014/main" val="4132894075"/>
                      </a:ext>
                    </a:extLst>
                  </a:gridCol>
                  <a:gridCol w="1000125">
                    <a:extLst>
                      <a:ext uri="{9D8B030D-6E8A-4147-A177-3AD203B41FA5}">
                        <a16:colId xmlns:a16="http://schemas.microsoft.com/office/drawing/2014/main" val="180491577"/>
                      </a:ext>
                    </a:extLst>
                  </a:gridCol>
                  <a:gridCol w="998538">
                    <a:extLst>
                      <a:ext uri="{9D8B030D-6E8A-4147-A177-3AD203B41FA5}">
                        <a16:colId xmlns:a16="http://schemas.microsoft.com/office/drawing/2014/main" val="1461997591"/>
                      </a:ext>
                    </a:extLst>
                  </a:gridCol>
                  <a:gridCol w="1000125">
                    <a:extLst>
                      <a:ext uri="{9D8B030D-6E8A-4147-A177-3AD203B41FA5}">
                        <a16:colId xmlns:a16="http://schemas.microsoft.com/office/drawing/2014/main" val="1609052281"/>
                      </a:ext>
                    </a:extLst>
                  </a:gridCol>
                  <a:gridCol w="998537">
                    <a:extLst>
                      <a:ext uri="{9D8B030D-6E8A-4147-A177-3AD203B41FA5}">
                        <a16:colId xmlns:a16="http://schemas.microsoft.com/office/drawing/2014/main" val="607282931"/>
                      </a:ext>
                    </a:extLst>
                  </a:gridCol>
                  <a:gridCol w="998538">
                    <a:extLst>
                      <a:ext uri="{9D8B030D-6E8A-4147-A177-3AD203B41FA5}">
                        <a16:colId xmlns:a16="http://schemas.microsoft.com/office/drawing/2014/main" val="3066878081"/>
                      </a:ext>
                    </a:extLst>
                  </a:gridCol>
                  <a:gridCol w="1000125">
                    <a:extLst>
                      <a:ext uri="{9D8B030D-6E8A-4147-A177-3AD203B41FA5}">
                        <a16:colId xmlns:a16="http://schemas.microsoft.com/office/drawing/2014/main" val="2184292898"/>
                      </a:ext>
                    </a:extLst>
                  </a:gridCol>
                  <a:gridCol w="998537">
                    <a:extLst>
                      <a:ext uri="{9D8B030D-6E8A-4147-A177-3AD203B41FA5}">
                        <a16:colId xmlns:a16="http://schemas.microsoft.com/office/drawing/2014/main" val="3067269877"/>
                      </a:ext>
                    </a:extLst>
                  </a:gridCol>
                </a:tblGrid>
                <a:tr h="2873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endParaRPr kumimoji="0" lang="zh-CN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 cap="flat"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gridSpan="8"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D7                                                                   D0</a:t>
                        </a:r>
                      </a:p>
                    </a:txBody>
                    <a:tcPr horzOverflow="overflow">
                      <a:lnL>
                        <a:noFill/>
                      </a:lnL>
                      <a:lnR cap="flat">
                        <a:noFill/>
                      </a:lnR>
                      <a:lnT cap="flat">
                        <a:noFill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50053312"/>
                    </a:ext>
                  </a:extLst>
                </a:tr>
                <a:tr h="492125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SLA</a:t>
                        </a:r>
                      </a:p>
                    </a:txBody>
                    <a:tcPr horzOverflow="overflow">
                      <a:lnL cap="flat"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DA3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DA2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DA1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DA0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A2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A1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A0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R/W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61400270"/>
                    </a:ext>
                  </a:extLst>
                </a:tr>
                <a:tr h="28733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endParaRPr kumimoji="0" lang="zh-CN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endParaRPr>
                      </a:p>
                    </a:txBody>
                    <a:tcPr horzOverflow="overflow">
                      <a:lnL cap="flat"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cap="flat"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gridSpan="8"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>
                          <a:spcBef>
                            <a:spcPct val="20000"/>
                          </a:spcBef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>
                          <a:spcBef>
                            <a:spcPct val="20000"/>
                          </a:spcBef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rPr>
                          <a:t>                      </a:t>
                        </a:r>
                      </a:p>
                    </a:txBody>
                    <a:tcPr horzOverflow="overflow">
                      <a:lnL>
                        <a:noFill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cap="flat"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376477793"/>
                    </a:ext>
                  </a:extLst>
                </a:tr>
              </a:tbl>
            </a:graphicData>
          </a:graphic>
        </p:graphicFrame>
        <p:sp>
          <p:nvSpPr>
            <p:cNvPr id="9" name="AutoShape 227">
              <a:extLst>
                <a:ext uri="{FF2B5EF4-FFF2-40B4-BE49-F238E27FC236}">
                  <a16:creationId xmlns:a16="http://schemas.microsoft.com/office/drawing/2014/main" id="{90E339E1-F959-4F43-9EFE-D88A26AF926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4427538" y="186418"/>
              <a:ext cx="503238" cy="5976937"/>
            </a:xfrm>
            <a:prstGeom prst="leftBrace">
              <a:avLst>
                <a:gd name="adj1" fmla="val 86273"/>
                <a:gd name="adj2" fmla="val 5147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240">
              <a:extLst>
                <a:ext uri="{FF2B5EF4-FFF2-40B4-BE49-F238E27FC236}">
                  <a16:creationId xmlns:a16="http://schemas.microsoft.com/office/drawing/2014/main" id="{3D14D93D-0A8B-4032-A5C7-9A54D175B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3642406"/>
              <a:ext cx="3167063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600"/>
                <a:t>从机地址</a:t>
              </a:r>
            </a:p>
          </p:txBody>
        </p:sp>
        <p:sp>
          <p:nvSpPr>
            <p:cNvPr id="11" name="Line 242">
              <a:extLst>
                <a:ext uri="{FF2B5EF4-FFF2-40B4-BE49-F238E27FC236}">
                  <a16:creationId xmlns:a16="http://schemas.microsoft.com/office/drawing/2014/main" id="{FC6E021F-4525-456E-95C2-CE4A53B85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9788" y="2345418"/>
              <a:ext cx="360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85E4A02-FCAE-4C62-8F6F-5BA9ED7CD7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2200" y="2166840"/>
              <a:ext cx="8458560" cy="45010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85E4A02-FCAE-4C62-8F6F-5BA9ED7CD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360" y="2103480"/>
                <a:ext cx="8489880" cy="46278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30EA9231-B7E1-4FF2-AED6-FEB654935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77466"/>
      </p:ext>
    </p:extLst>
  </p:cSld>
  <p:clrMapOvr>
    <a:masterClrMapping/>
  </p:clrMapOvr>
  <p:transition spd="slow" advTm="541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FAFC254-54B7-4286-BC99-65E89F358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8.1.2 I</a:t>
            </a:r>
            <a:r>
              <a:rPr lang="en-US" altLang="zh-CN" sz="3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714500"/>
            <a:ext cx="8964488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只需两个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口线，在软件中分别定义成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，与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直接相连，再加上上拉电阻即可。以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系列单片机为例，可以用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P1.6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P1.7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直接与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SCL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SDA</a:t>
            </a:r>
            <a:r>
              <a:rPr lang="zh-CN" altLang="en-US" sz="2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相连。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dirty="0">
              <a:solidFill>
                <a:schemeClr val="fol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3. 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单片机与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800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solidFill>
                  <a:schemeClr val="fol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总线的接口</a:t>
            </a:r>
            <a:endParaRPr lang="zh-CN" altLang="en-US" sz="2800" kern="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56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F3E778F7-9499-44FE-90C1-62007E9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0816">
            <a:extLst>
              <a:ext uri="{FF2B5EF4-FFF2-40B4-BE49-F238E27FC236}">
                <a16:creationId xmlns:a16="http://schemas.microsoft.com/office/drawing/2014/main" id="{B046B8E2-E806-4ADE-92BF-EF147866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5816" y="2191824"/>
            <a:ext cx="3810000" cy="1858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D28AAFA-8F08-4E87-AEF0-3F0C9ED35C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62640" y="2238480"/>
              <a:ext cx="1857600" cy="1519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D28AAFA-8F08-4E87-AEF0-3F0C9ED3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6800" y="2175120"/>
                <a:ext cx="1888920" cy="164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657C352-C262-4306-AB4B-A6C4C3190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9784"/>
      </p:ext>
    </p:extLst>
  </p:cSld>
  <p:clrMapOvr>
    <a:masterClrMapping/>
  </p:clrMapOvr>
  <p:transition spd="slow" advTm="28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3842</TotalTime>
  <Words>1940</Words>
  <Application>Microsoft Office PowerPoint</Application>
  <PresentationFormat>全屏显示(4:3)</PresentationFormat>
  <Paragraphs>223</Paragraphs>
  <Slides>18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楷体</vt:lpstr>
      <vt:lpstr>宋体</vt:lpstr>
      <vt:lpstr>Arial</vt:lpstr>
      <vt:lpstr>Calibri</vt:lpstr>
      <vt:lpstr>Times New Roman</vt:lpstr>
      <vt:lpstr>Verdana</vt:lpstr>
      <vt:lpstr>Wingdings</vt:lpstr>
      <vt:lpstr>Profile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  <vt:lpstr>8.1.2 I2C总线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Yobs</cp:lastModifiedBy>
  <cp:revision>567</cp:revision>
  <dcterms:created xsi:type="dcterms:W3CDTF">1601-01-01T00:00:00Z</dcterms:created>
  <dcterms:modified xsi:type="dcterms:W3CDTF">2020-05-07T06:47:52Z</dcterms:modified>
</cp:coreProperties>
</file>